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23"/>
  </p:notesMasterIdLst>
  <p:handoutMasterIdLst>
    <p:handoutMasterId r:id="rId24"/>
  </p:handoutMasterIdLst>
  <p:sldIdLst>
    <p:sldId id="256" r:id="rId9"/>
    <p:sldId id="267" r:id="rId10"/>
    <p:sldId id="258" r:id="rId11"/>
    <p:sldId id="274" r:id="rId12"/>
    <p:sldId id="272" r:id="rId13"/>
    <p:sldId id="257" r:id="rId14"/>
    <p:sldId id="271" r:id="rId15"/>
    <p:sldId id="260" r:id="rId16"/>
    <p:sldId id="269" r:id="rId17"/>
    <p:sldId id="261" r:id="rId18"/>
    <p:sldId id="276" r:id="rId19"/>
    <p:sldId id="262" r:id="rId20"/>
    <p:sldId id="270" r:id="rId21"/>
    <p:sldId id="265" r:id="rId22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035" autoAdjust="0"/>
  </p:normalViewPr>
  <p:slideViewPr>
    <p:cSldViewPr snapToGrid="0">
      <p:cViewPr varScale="1">
        <p:scale>
          <a:sx n="57" d="100"/>
          <a:sy n="57" d="100"/>
        </p:scale>
        <p:origin x="870" y="84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6/17/2021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8.png"/><Relationship Id="rId3" Type="http://schemas.openxmlformats.org/officeDocument/2006/relationships/image" Target="../media/image30.png"/><Relationship Id="rId21" Type="http://schemas.openxmlformats.org/officeDocument/2006/relationships/image" Target="../media/image44.png"/><Relationship Id="rId7" Type="http://schemas.openxmlformats.org/officeDocument/2006/relationships/image" Target="../media/image7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7.png"/><Relationship Id="rId2" Type="http://schemas.openxmlformats.org/officeDocument/2006/relationships/image" Target="../media/image29.jpe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34.png"/><Relationship Id="rId24" Type="http://schemas.openxmlformats.org/officeDocument/2006/relationships/image" Target="../media/image46.png"/><Relationship Id="rId5" Type="http://schemas.openxmlformats.org/officeDocument/2006/relationships/image" Target="../media/image5.png"/><Relationship Id="rId15" Type="http://schemas.openxmlformats.org/officeDocument/2006/relationships/image" Target="../media/image38.png"/><Relationship Id="rId23" Type="http://schemas.openxmlformats.org/officeDocument/2006/relationships/image" Target="../media/image23.png"/><Relationship Id="rId28" Type="http://schemas.openxmlformats.org/officeDocument/2006/relationships/image" Target="../media/image2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31.png"/><Relationship Id="rId9" Type="http://schemas.openxmlformats.org/officeDocument/2006/relationships/image" Target="../media/image9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4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55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7.png"/><Relationship Id="rId3" Type="http://schemas.openxmlformats.org/officeDocument/2006/relationships/image" Target="../media/image28.png"/><Relationship Id="rId21" Type="http://schemas.openxmlformats.org/officeDocument/2006/relationships/image" Target="../media/image43.png"/><Relationship Id="rId7" Type="http://schemas.openxmlformats.org/officeDocument/2006/relationships/image" Target="../media/image6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6.png"/><Relationship Id="rId2" Type="http://schemas.openxmlformats.org/officeDocument/2006/relationships/image" Target="../media/image50.jpe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33.png"/><Relationship Id="rId24" Type="http://schemas.openxmlformats.org/officeDocument/2006/relationships/image" Target="../media/image23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49.png"/><Relationship Id="rId10" Type="http://schemas.openxmlformats.org/officeDocument/2006/relationships/image" Target="../media/image9.png"/><Relationship Id="rId19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8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7.png"/><Relationship Id="rId3" Type="http://schemas.openxmlformats.org/officeDocument/2006/relationships/image" Target="../media/image28.png"/><Relationship Id="rId21" Type="http://schemas.openxmlformats.org/officeDocument/2006/relationships/image" Target="../media/image43.png"/><Relationship Id="rId7" Type="http://schemas.openxmlformats.org/officeDocument/2006/relationships/image" Target="../media/image6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6.png"/><Relationship Id="rId2" Type="http://schemas.openxmlformats.org/officeDocument/2006/relationships/image" Target="../media/image51.jp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33.png"/><Relationship Id="rId24" Type="http://schemas.openxmlformats.org/officeDocument/2006/relationships/image" Target="../media/image23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49.png"/><Relationship Id="rId10" Type="http://schemas.openxmlformats.org/officeDocument/2006/relationships/image" Target="../media/image9.png"/><Relationship Id="rId19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7.png"/><Relationship Id="rId3" Type="http://schemas.openxmlformats.org/officeDocument/2006/relationships/image" Target="../media/image28.png"/><Relationship Id="rId21" Type="http://schemas.openxmlformats.org/officeDocument/2006/relationships/image" Target="../media/image43.png"/><Relationship Id="rId7" Type="http://schemas.openxmlformats.org/officeDocument/2006/relationships/image" Target="../media/image6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6.png"/><Relationship Id="rId2" Type="http://schemas.openxmlformats.org/officeDocument/2006/relationships/image" Target="../media/image52.jpe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33.png"/><Relationship Id="rId24" Type="http://schemas.openxmlformats.org/officeDocument/2006/relationships/image" Target="../media/image23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49.png"/><Relationship Id="rId10" Type="http://schemas.openxmlformats.org/officeDocument/2006/relationships/image" Target="../media/image9.png"/><Relationship Id="rId19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"/>
            <a:ext cx="12225338" cy="6858001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421831"/>
            <a:ext cx="10625007" cy="567399"/>
          </a:xfrm>
          <a:prstGeom prst="rect">
            <a:avLst/>
          </a:prstGeom>
        </p:spPr>
        <p:txBody>
          <a:bodyPr/>
          <a:lstStyle>
            <a:lvl1pPr>
              <a:defRPr sz="308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grpSp>
        <p:nvGrpSpPr>
          <p:cNvPr id="63" name="Group 122">
            <a:extLst>
              <a:ext uri="{FF2B5EF4-FFF2-40B4-BE49-F238E27FC236}">
                <a16:creationId xmlns:a16="http://schemas.microsoft.com/office/drawing/2014/main" id="{440BF7BC-B34F-4433-92C7-6C44753A6C69}"/>
              </a:ext>
            </a:extLst>
          </p:cNvPr>
          <p:cNvGrpSpPr/>
          <p:nvPr userDrawn="1"/>
        </p:nvGrpSpPr>
        <p:grpSpPr>
          <a:xfrm>
            <a:off x="226800" y="6573600"/>
            <a:ext cx="9280800" cy="144000"/>
            <a:chOff x="226688" y="6572055"/>
            <a:chExt cx="9280921" cy="144114"/>
          </a:xfrm>
        </p:grpSpPr>
        <p:pic>
          <p:nvPicPr>
            <p:cNvPr id="64" name="Picture 123" descr="at.png">
              <a:extLst>
                <a:ext uri="{FF2B5EF4-FFF2-40B4-BE49-F238E27FC236}">
                  <a16:creationId xmlns:a16="http://schemas.microsoft.com/office/drawing/2014/main" id="{D3886876-46B4-435E-815C-C4EE1E0CE1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124" descr="be.png">
              <a:extLst>
                <a:ext uri="{FF2B5EF4-FFF2-40B4-BE49-F238E27FC236}">
                  <a16:creationId xmlns:a16="http://schemas.microsoft.com/office/drawing/2014/main" id="{DD097B1D-FB4D-4BAB-84C4-401861A41E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125" descr="ch.png">
              <a:extLst>
                <a:ext uri="{FF2B5EF4-FFF2-40B4-BE49-F238E27FC236}">
                  <a16:creationId xmlns:a16="http://schemas.microsoft.com/office/drawing/2014/main" id="{AE740CFC-D88F-4662-B272-2A11625ED3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126" descr="cz.png">
              <a:extLst>
                <a:ext uri="{FF2B5EF4-FFF2-40B4-BE49-F238E27FC236}">
                  <a16:creationId xmlns:a16="http://schemas.microsoft.com/office/drawing/2014/main" id="{D12ABF30-9824-44B3-9630-55F4C9625E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127" descr="de.png">
              <a:extLst>
                <a:ext uri="{FF2B5EF4-FFF2-40B4-BE49-F238E27FC236}">
                  <a16:creationId xmlns:a16="http://schemas.microsoft.com/office/drawing/2014/main" id="{852E59E1-4F9F-4320-B851-06A76A18F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128" descr="dk.png">
              <a:extLst>
                <a:ext uri="{FF2B5EF4-FFF2-40B4-BE49-F238E27FC236}">
                  <a16:creationId xmlns:a16="http://schemas.microsoft.com/office/drawing/2014/main" id="{D35497CD-9E6C-4B09-9009-97F8A8EB57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129" descr="ee.png">
              <a:extLst>
                <a:ext uri="{FF2B5EF4-FFF2-40B4-BE49-F238E27FC236}">
                  <a16:creationId xmlns:a16="http://schemas.microsoft.com/office/drawing/2014/main" id="{DF217C9F-172F-4E9E-9A66-A7CD967D53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130" descr="es.png">
              <a:extLst>
                <a:ext uri="{FF2B5EF4-FFF2-40B4-BE49-F238E27FC236}">
                  <a16:creationId xmlns:a16="http://schemas.microsoft.com/office/drawing/2014/main" id="{66FCB59D-3062-4757-8BFB-22C932BC53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131" descr="fi.png">
              <a:extLst>
                <a:ext uri="{FF2B5EF4-FFF2-40B4-BE49-F238E27FC236}">
                  <a16:creationId xmlns:a16="http://schemas.microsoft.com/office/drawing/2014/main" id="{857FBF31-3267-4A85-B93D-D5F66D4655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132" descr="fr.png">
              <a:extLst>
                <a:ext uri="{FF2B5EF4-FFF2-40B4-BE49-F238E27FC236}">
                  <a16:creationId xmlns:a16="http://schemas.microsoft.com/office/drawing/2014/main" id="{AC3AC60A-A22A-4771-BBEA-4A4A79EA8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133" descr="gr.png">
              <a:extLst>
                <a:ext uri="{FF2B5EF4-FFF2-40B4-BE49-F238E27FC236}">
                  <a16:creationId xmlns:a16="http://schemas.microsoft.com/office/drawing/2014/main" id="{95C7D437-D0D4-4871-A7A9-4FB01C49B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134" descr="hu.png">
              <a:extLst>
                <a:ext uri="{FF2B5EF4-FFF2-40B4-BE49-F238E27FC236}">
                  <a16:creationId xmlns:a16="http://schemas.microsoft.com/office/drawing/2014/main" id="{9AA03365-688C-4189-9CF4-77654972D2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135" descr="ie.png">
              <a:extLst>
                <a:ext uri="{FF2B5EF4-FFF2-40B4-BE49-F238E27FC236}">
                  <a16:creationId xmlns:a16="http://schemas.microsoft.com/office/drawing/2014/main" id="{FB0E5814-0AB6-4AC5-9674-4C73FE8D7A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136" descr="it.png">
              <a:extLst>
                <a:ext uri="{FF2B5EF4-FFF2-40B4-BE49-F238E27FC236}">
                  <a16:creationId xmlns:a16="http://schemas.microsoft.com/office/drawing/2014/main" id="{DC3DD283-869F-47D0-A48A-4F1B3DCD89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137" descr="lu.png">
              <a:extLst>
                <a:ext uri="{FF2B5EF4-FFF2-40B4-BE49-F238E27FC236}">
                  <a16:creationId xmlns:a16="http://schemas.microsoft.com/office/drawing/2014/main" id="{85D43585-9A22-4D20-8F48-346B16189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138" descr="nl.png">
              <a:extLst>
                <a:ext uri="{FF2B5EF4-FFF2-40B4-BE49-F238E27FC236}">
                  <a16:creationId xmlns:a16="http://schemas.microsoft.com/office/drawing/2014/main" id="{237E0A86-2B7A-4934-A712-1A7DAA2F0D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139" descr="no.png">
              <a:extLst>
                <a:ext uri="{FF2B5EF4-FFF2-40B4-BE49-F238E27FC236}">
                  <a16:creationId xmlns:a16="http://schemas.microsoft.com/office/drawing/2014/main" id="{BA522E5F-812F-441E-8D49-50204B024A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140" descr="pl.png">
              <a:extLst>
                <a:ext uri="{FF2B5EF4-FFF2-40B4-BE49-F238E27FC236}">
                  <a16:creationId xmlns:a16="http://schemas.microsoft.com/office/drawing/2014/main" id="{5C25A66E-F50A-4AC7-AE2A-253DC36475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141" descr="pt.png">
              <a:extLst>
                <a:ext uri="{FF2B5EF4-FFF2-40B4-BE49-F238E27FC236}">
                  <a16:creationId xmlns:a16="http://schemas.microsoft.com/office/drawing/2014/main" id="{871FA8BE-D304-45C2-AC4E-787E09F2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142" descr="ro.png">
              <a:extLst>
                <a:ext uri="{FF2B5EF4-FFF2-40B4-BE49-F238E27FC236}">
                  <a16:creationId xmlns:a16="http://schemas.microsoft.com/office/drawing/2014/main" id="{C4853C68-B8CF-4FE0-83DC-780A833866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143" descr="se.png">
              <a:extLst>
                <a:ext uri="{FF2B5EF4-FFF2-40B4-BE49-F238E27FC236}">
                  <a16:creationId xmlns:a16="http://schemas.microsoft.com/office/drawing/2014/main" id="{1E1D2C75-A8F1-432D-B413-3E29B7CA88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144" descr="uk.png">
              <a:extLst>
                <a:ext uri="{FF2B5EF4-FFF2-40B4-BE49-F238E27FC236}">
                  <a16:creationId xmlns:a16="http://schemas.microsoft.com/office/drawing/2014/main" id="{F0D1B348-FFED-48BE-B0F9-D78EE5FE9E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145" descr="ca.png">
              <a:extLst>
                <a:ext uri="{FF2B5EF4-FFF2-40B4-BE49-F238E27FC236}">
                  <a16:creationId xmlns:a16="http://schemas.microsoft.com/office/drawing/2014/main" id="{5B719153-ECAB-4C91-A5DA-A5770D2A4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146">
              <a:extLst>
                <a:ext uri="{FF2B5EF4-FFF2-40B4-BE49-F238E27FC236}">
                  <a16:creationId xmlns:a16="http://schemas.microsoft.com/office/drawing/2014/main" id="{05FC866A-66E0-4D16-B82F-F2A39DF75C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88" name="Picture 147" descr="si.png">
              <a:extLst>
                <a:ext uri="{FF2B5EF4-FFF2-40B4-BE49-F238E27FC236}">
                  <a16:creationId xmlns:a16="http://schemas.microsoft.com/office/drawing/2014/main" id="{DDA4AA46-85CD-455A-88E6-E55FBA6A29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83D8EFE9-2B65-41B7-8890-FC741C413786}"/>
              </a:ext>
            </a:extLst>
          </p:cNvPr>
          <p:cNvPicPr>
            <a:picLocks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Releasable to the Public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err="1" smtClean="0"/>
              <a:t>fth</a:t>
            </a:r>
            <a:r>
              <a:rPr lang="en-GB" noProof="0" dirty="0" smtClean="0"/>
              <a:t>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421831"/>
            <a:ext cx="10625007" cy="567399"/>
          </a:xfrm>
          <a:prstGeom prst="rect">
            <a:avLst/>
          </a:prstGeom>
        </p:spPr>
        <p:txBody>
          <a:bodyPr/>
          <a:lstStyle>
            <a:lvl1pPr algn="l">
              <a:defRPr sz="308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grpSp>
        <p:nvGrpSpPr>
          <p:cNvPr id="41" name="Group 170">
            <a:extLst>
              <a:ext uri="{FF2B5EF4-FFF2-40B4-BE49-F238E27FC236}">
                <a16:creationId xmlns:a16="http://schemas.microsoft.com/office/drawing/2014/main" id="{B3B744C6-0973-4F56-9325-36503709D9C5}"/>
              </a:ext>
            </a:extLst>
          </p:cNvPr>
          <p:cNvGrpSpPr/>
          <p:nvPr userDrawn="1"/>
        </p:nvGrpSpPr>
        <p:grpSpPr>
          <a:xfrm>
            <a:off x="226800" y="6573600"/>
            <a:ext cx="9280921" cy="144114"/>
            <a:chOff x="226688" y="6572055"/>
            <a:chExt cx="9280921" cy="144114"/>
          </a:xfrm>
        </p:grpSpPr>
        <p:pic>
          <p:nvPicPr>
            <p:cNvPr id="42" name="Picture 171" descr="at.png">
              <a:extLst>
                <a:ext uri="{FF2B5EF4-FFF2-40B4-BE49-F238E27FC236}">
                  <a16:creationId xmlns:a16="http://schemas.microsoft.com/office/drawing/2014/main" id="{B5B0CFD8-C3CB-47B4-9D28-CA25F3C53B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172" descr="be.png">
              <a:extLst>
                <a:ext uri="{FF2B5EF4-FFF2-40B4-BE49-F238E27FC236}">
                  <a16:creationId xmlns:a16="http://schemas.microsoft.com/office/drawing/2014/main" id="{C45E3C1E-816C-4CB8-B951-27B7CF249C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173" descr="ch.png">
              <a:extLst>
                <a:ext uri="{FF2B5EF4-FFF2-40B4-BE49-F238E27FC236}">
                  <a16:creationId xmlns:a16="http://schemas.microsoft.com/office/drawing/2014/main" id="{04CB944C-2016-4FF4-847D-84B3D02A52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174" descr="cz.png">
              <a:extLst>
                <a:ext uri="{FF2B5EF4-FFF2-40B4-BE49-F238E27FC236}">
                  <a16:creationId xmlns:a16="http://schemas.microsoft.com/office/drawing/2014/main" id="{7F6B9631-2851-448B-8A9E-9AFB5C3CF9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175" descr="de.png">
              <a:extLst>
                <a:ext uri="{FF2B5EF4-FFF2-40B4-BE49-F238E27FC236}">
                  <a16:creationId xmlns:a16="http://schemas.microsoft.com/office/drawing/2014/main" id="{9280F65B-B6FE-43B9-85FA-83E152098E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176" descr="dk.png">
              <a:extLst>
                <a:ext uri="{FF2B5EF4-FFF2-40B4-BE49-F238E27FC236}">
                  <a16:creationId xmlns:a16="http://schemas.microsoft.com/office/drawing/2014/main" id="{345270D6-A1AE-423C-B001-A14D706F83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177" descr="ee.png">
              <a:extLst>
                <a:ext uri="{FF2B5EF4-FFF2-40B4-BE49-F238E27FC236}">
                  <a16:creationId xmlns:a16="http://schemas.microsoft.com/office/drawing/2014/main" id="{E9720694-E594-4858-817B-AFD5BB427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178" descr="es.png">
              <a:extLst>
                <a:ext uri="{FF2B5EF4-FFF2-40B4-BE49-F238E27FC236}">
                  <a16:creationId xmlns:a16="http://schemas.microsoft.com/office/drawing/2014/main" id="{F94E2827-B237-4C99-B010-7DE26DCC1C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179" descr="fi.png">
              <a:extLst>
                <a:ext uri="{FF2B5EF4-FFF2-40B4-BE49-F238E27FC236}">
                  <a16:creationId xmlns:a16="http://schemas.microsoft.com/office/drawing/2014/main" id="{2FBE710C-3BBE-4EE1-85F0-543821CF76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80" descr="fr.png">
              <a:extLst>
                <a:ext uri="{FF2B5EF4-FFF2-40B4-BE49-F238E27FC236}">
                  <a16:creationId xmlns:a16="http://schemas.microsoft.com/office/drawing/2014/main" id="{7ED01A0D-E5FE-4CD6-BBA2-4617900FE3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81" descr="gr.png">
              <a:extLst>
                <a:ext uri="{FF2B5EF4-FFF2-40B4-BE49-F238E27FC236}">
                  <a16:creationId xmlns:a16="http://schemas.microsoft.com/office/drawing/2014/main" id="{1D925DCE-3867-4F59-9E97-7C6C8E890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82" descr="hu.png">
              <a:extLst>
                <a:ext uri="{FF2B5EF4-FFF2-40B4-BE49-F238E27FC236}">
                  <a16:creationId xmlns:a16="http://schemas.microsoft.com/office/drawing/2014/main" id="{73B21AB1-7B30-434E-880C-D6451EEAAF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183" descr="ie.png">
              <a:extLst>
                <a:ext uri="{FF2B5EF4-FFF2-40B4-BE49-F238E27FC236}">
                  <a16:creationId xmlns:a16="http://schemas.microsoft.com/office/drawing/2014/main" id="{7E4F70E7-80D8-4E80-8BC8-5180B59A7B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184" descr="it.png">
              <a:extLst>
                <a:ext uri="{FF2B5EF4-FFF2-40B4-BE49-F238E27FC236}">
                  <a16:creationId xmlns:a16="http://schemas.microsoft.com/office/drawing/2014/main" id="{F6F5528D-59BB-41F1-840C-E3DBFFA4FE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185" descr="lu.png">
              <a:extLst>
                <a:ext uri="{FF2B5EF4-FFF2-40B4-BE49-F238E27FC236}">
                  <a16:creationId xmlns:a16="http://schemas.microsoft.com/office/drawing/2014/main" id="{5F9A0BB6-45AA-49B2-8320-C7BD3B563A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186" descr="nl.png">
              <a:extLst>
                <a:ext uri="{FF2B5EF4-FFF2-40B4-BE49-F238E27FC236}">
                  <a16:creationId xmlns:a16="http://schemas.microsoft.com/office/drawing/2014/main" id="{CF23BCF8-5E52-43CE-8938-F7E03FB21A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187" descr="no.png">
              <a:extLst>
                <a:ext uri="{FF2B5EF4-FFF2-40B4-BE49-F238E27FC236}">
                  <a16:creationId xmlns:a16="http://schemas.microsoft.com/office/drawing/2014/main" id="{EEB48D4B-8F86-4BA0-8245-63AE9EC807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188" descr="pl.png">
              <a:extLst>
                <a:ext uri="{FF2B5EF4-FFF2-40B4-BE49-F238E27FC236}">
                  <a16:creationId xmlns:a16="http://schemas.microsoft.com/office/drawing/2014/main" id="{8FF317D1-D872-4891-A77A-414A273A83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189" descr="pt.png">
              <a:extLst>
                <a:ext uri="{FF2B5EF4-FFF2-40B4-BE49-F238E27FC236}">
                  <a16:creationId xmlns:a16="http://schemas.microsoft.com/office/drawing/2014/main" id="{18DC2CF5-35ED-4121-B046-EC136E215D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190" descr="ro.png">
              <a:extLst>
                <a:ext uri="{FF2B5EF4-FFF2-40B4-BE49-F238E27FC236}">
                  <a16:creationId xmlns:a16="http://schemas.microsoft.com/office/drawing/2014/main" id="{5F054902-78EF-4CCF-9359-A8B11EAA77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191" descr="se.png">
              <a:extLst>
                <a:ext uri="{FF2B5EF4-FFF2-40B4-BE49-F238E27FC236}">
                  <a16:creationId xmlns:a16="http://schemas.microsoft.com/office/drawing/2014/main" id="{E89F7401-B6DA-4DB2-BB60-35E0BE4D0B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192" descr="uk.png">
              <a:extLst>
                <a:ext uri="{FF2B5EF4-FFF2-40B4-BE49-F238E27FC236}">
                  <a16:creationId xmlns:a16="http://schemas.microsoft.com/office/drawing/2014/main" id="{EAC5D92B-0226-4633-913E-04D535240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193" descr="ca.png">
              <a:extLst>
                <a:ext uri="{FF2B5EF4-FFF2-40B4-BE49-F238E27FC236}">
                  <a16:creationId xmlns:a16="http://schemas.microsoft.com/office/drawing/2014/main" id="{9AE548EA-7BBE-4EBE-ABEE-C6746D6B29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6" name="Picture 194">
              <a:extLst>
                <a:ext uri="{FF2B5EF4-FFF2-40B4-BE49-F238E27FC236}">
                  <a16:creationId xmlns:a16="http://schemas.microsoft.com/office/drawing/2014/main" id="{B5E46B32-C552-4409-ACD4-AF594DBB4E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97" name="Picture 195" descr="si.png">
              <a:extLst>
                <a:ext uri="{FF2B5EF4-FFF2-40B4-BE49-F238E27FC236}">
                  <a16:creationId xmlns:a16="http://schemas.microsoft.com/office/drawing/2014/main" id="{E9E9700C-1AFD-4364-A052-26C33DEA28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2" name="Picture 5">
            <a:extLst>
              <a:ext uri="{FF2B5EF4-FFF2-40B4-BE49-F238E27FC236}">
                <a16:creationId xmlns:a16="http://schemas.microsoft.com/office/drawing/2014/main" id="{0CF3CBB4-F6DB-4B28-8E88-00027CC62FA5}"/>
              </a:ext>
            </a:extLst>
          </p:cNvPr>
          <p:cNvPicPr>
            <a:picLocks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3" name="Group 122">
            <a:extLst>
              <a:ext uri="{FF2B5EF4-FFF2-40B4-BE49-F238E27FC236}">
                <a16:creationId xmlns:a16="http://schemas.microsoft.com/office/drawing/2014/main" id="{E59789FD-0EA2-4C0F-A892-2BD716E05C8D}"/>
              </a:ext>
            </a:extLst>
          </p:cNvPr>
          <p:cNvGrpSpPr/>
          <p:nvPr userDrawn="1"/>
        </p:nvGrpSpPr>
        <p:grpSpPr>
          <a:xfrm>
            <a:off x="226800" y="6573600"/>
            <a:ext cx="9280800" cy="144000"/>
            <a:chOff x="226688" y="6572055"/>
            <a:chExt cx="9280921" cy="144114"/>
          </a:xfrm>
        </p:grpSpPr>
        <p:pic>
          <p:nvPicPr>
            <p:cNvPr id="92" name="Picture 123" descr="at.png">
              <a:extLst>
                <a:ext uri="{FF2B5EF4-FFF2-40B4-BE49-F238E27FC236}">
                  <a16:creationId xmlns:a16="http://schemas.microsoft.com/office/drawing/2014/main" id="{E0204FF9-5EFA-4CD2-8E80-05FEA2DA4F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124" descr="be.png">
              <a:extLst>
                <a:ext uri="{FF2B5EF4-FFF2-40B4-BE49-F238E27FC236}">
                  <a16:creationId xmlns:a16="http://schemas.microsoft.com/office/drawing/2014/main" id="{AD0FBA18-1F11-4311-8CBB-B541FEF62A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125" descr="ch.png">
              <a:extLst>
                <a:ext uri="{FF2B5EF4-FFF2-40B4-BE49-F238E27FC236}">
                  <a16:creationId xmlns:a16="http://schemas.microsoft.com/office/drawing/2014/main" id="{C8BADCDB-CFF6-4A9A-96EF-0A98035877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6" name="Picture 126" descr="cz.png">
              <a:extLst>
                <a:ext uri="{FF2B5EF4-FFF2-40B4-BE49-F238E27FC236}">
                  <a16:creationId xmlns:a16="http://schemas.microsoft.com/office/drawing/2014/main" id="{93D9E1DC-B125-4ADB-9C4C-F81018E26E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7" name="Picture 127" descr="de.png">
              <a:extLst>
                <a:ext uri="{FF2B5EF4-FFF2-40B4-BE49-F238E27FC236}">
                  <a16:creationId xmlns:a16="http://schemas.microsoft.com/office/drawing/2014/main" id="{8A830C3F-B2B6-4DD9-9410-D6D37F1F54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128" descr="dk.png">
              <a:extLst>
                <a:ext uri="{FF2B5EF4-FFF2-40B4-BE49-F238E27FC236}">
                  <a16:creationId xmlns:a16="http://schemas.microsoft.com/office/drawing/2014/main" id="{2101810F-B79F-4218-9079-467E033D62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9" name="Picture 129" descr="ee.png">
              <a:extLst>
                <a:ext uri="{FF2B5EF4-FFF2-40B4-BE49-F238E27FC236}">
                  <a16:creationId xmlns:a16="http://schemas.microsoft.com/office/drawing/2014/main" id="{9E6C0BB8-FC17-4A30-B2A2-86641B275B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130" descr="es.png">
              <a:extLst>
                <a:ext uri="{FF2B5EF4-FFF2-40B4-BE49-F238E27FC236}">
                  <a16:creationId xmlns:a16="http://schemas.microsoft.com/office/drawing/2014/main" id="{7B2C6903-C6B7-4024-9762-4E90682498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31" descr="fi.png">
              <a:extLst>
                <a:ext uri="{FF2B5EF4-FFF2-40B4-BE49-F238E27FC236}">
                  <a16:creationId xmlns:a16="http://schemas.microsoft.com/office/drawing/2014/main" id="{96EBEFBC-5962-42AE-87E1-59680768F9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32" descr="fr.png">
              <a:extLst>
                <a:ext uri="{FF2B5EF4-FFF2-40B4-BE49-F238E27FC236}">
                  <a16:creationId xmlns:a16="http://schemas.microsoft.com/office/drawing/2014/main" id="{216EEBCA-6382-4431-9DCB-EDBD00481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33" descr="gr.png">
              <a:extLst>
                <a:ext uri="{FF2B5EF4-FFF2-40B4-BE49-F238E27FC236}">
                  <a16:creationId xmlns:a16="http://schemas.microsoft.com/office/drawing/2014/main" id="{EF075456-921F-4F24-8D6C-BDBED624DE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34" descr="hu.png">
              <a:extLst>
                <a:ext uri="{FF2B5EF4-FFF2-40B4-BE49-F238E27FC236}">
                  <a16:creationId xmlns:a16="http://schemas.microsoft.com/office/drawing/2014/main" id="{DF06615A-1C78-4FA9-B193-8782BD384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35" descr="ie.png">
              <a:extLst>
                <a:ext uri="{FF2B5EF4-FFF2-40B4-BE49-F238E27FC236}">
                  <a16:creationId xmlns:a16="http://schemas.microsoft.com/office/drawing/2014/main" id="{8BABB360-2D81-4E2C-8FBF-2BE2EE986C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36" descr="it.png">
              <a:extLst>
                <a:ext uri="{FF2B5EF4-FFF2-40B4-BE49-F238E27FC236}">
                  <a16:creationId xmlns:a16="http://schemas.microsoft.com/office/drawing/2014/main" id="{D8241C33-42E8-47C2-B51A-D826A3179C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37" descr="lu.png">
              <a:extLst>
                <a:ext uri="{FF2B5EF4-FFF2-40B4-BE49-F238E27FC236}">
                  <a16:creationId xmlns:a16="http://schemas.microsoft.com/office/drawing/2014/main" id="{1271C06B-B89A-4EEB-AE76-F10694645F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38" descr="nl.png">
              <a:extLst>
                <a:ext uri="{FF2B5EF4-FFF2-40B4-BE49-F238E27FC236}">
                  <a16:creationId xmlns:a16="http://schemas.microsoft.com/office/drawing/2014/main" id="{3095DA32-D902-4C89-93C7-48A327350A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39" descr="no.png">
              <a:extLst>
                <a:ext uri="{FF2B5EF4-FFF2-40B4-BE49-F238E27FC236}">
                  <a16:creationId xmlns:a16="http://schemas.microsoft.com/office/drawing/2014/main" id="{81D53F8D-AC71-48F5-B043-106884B496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40" descr="pl.png">
              <a:extLst>
                <a:ext uri="{FF2B5EF4-FFF2-40B4-BE49-F238E27FC236}">
                  <a16:creationId xmlns:a16="http://schemas.microsoft.com/office/drawing/2014/main" id="{3F32C7B2-83C6-4236-996B-74400A8C3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41" descr="pt.png">
              <a:extLst>
                <a:ext uri="{FF2B5EF4-FFF2-40B4-BE49-F238E27FC236}">
                  <a16:creationId xmlns:a16="http://schemas.microsoft.com/office/drawing/2014/main" id="{2A42C3A9-2AE1-4193-848B-5443CBAB66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42" descr="ro.png">
              <a:extLst>
                <a:ext uri="{FF2B5EF4-FFF2-40B4-BE49-F238E27FC236}">
                  <a16:creationId xmlns:a16="http://schemas.microsoft.com/office/drawing/2014/main" id="{0E37C70D-744A-42F6-A5E1-58E75BA7C4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43" descr="se.png">
              <a:extLst>
                <a:ext uri="{FF2B5EF4-FFF2-40B4-BE49-F238E27FC236}">
                  <a16:creationId xmlns:a16="http://schemas.microsoft.com/office/drawing/2014/main" id="{DFE8F438-F990-42B8-9D68-79FE03EBF6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44" descr="uk.png">
              <a:extLst>
                <a:ext uri="{FF2B5EF4-FFF2-40B4-BE49-F238E27FC236}">
                  <a16:creationId xmlns:a16="http://schemas.microsoft.com/office/drawing/2014/main" id="{3CF1FB40-262C-4153-B744-E7233DFF5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45" descr="ca.png">
              <a:extLst>
                <a:ext uri="{FF2B5EF4-FFF2-40B4-BE49-F238E27FC236}">
                  <a16:creationId xmlns:a16="http://schemas.microsoft.com/office/drawing/2014/main" id="{66056919-7533-4849-ABF9-C7A10E9BB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146">
              <a:extLst>
                <a:ext uri="{FF2B5EF4-FFF2-40B4-BE49-F238E27FC236}">
                  <a16:creationId xmlns:a16="http://schemas.microsoft.com/office/drawing/2014/main" id="{E69B511B-8C38-4657-A38E-8F6796AB19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17" name="Picture 147" descr="si.png">
              <a:extLst>
                <a:ext uri="{FF2B5EF4-FFF2-40B4-BE49-F238E27FC236}">
                  <a16:creationId xmlns:a16="http://schemas.microsoft.com/office/drawing/2014/main" id="{3BEB1A9B-8E64-4E11-BBF4-BB71FE6E47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33" name="Picture 5">
            <a:extLst>
              <a:ext uri="{FF2B5EF4-FFF2-40B4-BE49-F238E27FC236}">
                <a16:creationId xmlns:a16="http://schemas.microsoft.com/office/drawing/2014/main" id="{F21F1BF2-A799-4B0C-94A0-623E5F0B8903}"/>
              </a:ext>
            </a:extLst>
          </p:cNvPr>
          <p:cNvPicPr>
            <a:picLocks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  <a:endParaRPr lang="en-GB" altLang="en-US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  <a:endParaRPr lang="en-GB" alt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 smtClean="0"/>
              <a:t>Second</a:t>
            </a:r>
            <a:r>
              <a:rPr lang="en-US" noProof="0" dirty="0" smtClean="0"/>
              <a:t> </a:t>
            </a:r>
            <a:r>
              <a:rPr lang="en-US" noProof="0" dirty="0"/>
              <a:t>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 smtClean="0"/>
              <a:t>level</a:t>
            </a:r>
          </a:p>
          <a:p>
            <a:pPr lvl="3"/>
            <a:r>
              <a:rPr lang="en-GB" noProof="0" dirty="0" smtClean="0"/>
              <a:t>Fourth</a:t>
            </a:r>
            <a:r>
              <a:rPr lang="en-US" noProof="0" dirty="0" smtClean="0"/>
              <a:t> </a:t>
            </a:r>
            <a:r>
              <a:rPr lang="en-US" noProof="0" dirty="0"/>
              <a:t>level</a:t>
            </a:r>
          </a:p>
          <a:p>
            <a:pPr lvl="4"/>
            <a:r>
              <a:rPr lang="en-GB" noProof="0" dirty="0" smtClean="0"/>
              <a:t>Fifth</a:t>
            </a:r>
            <a:r>
              <a:rPr lang="en-US" noProof="0" dirty="0" smtClean="0"/>
              <a:t> </a:t>
            </a:r>
            <a:r>
              <a:rPr lang="en-US" noProof="0" dirty="0"/>
              <a:t>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  <a:endParaRPr lang="en-GB" alt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  <a:endParaRPr lang="en-GB" altLang="en-US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  <a:endParaRPr lang="en-GB" altLang="en-US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  <a:endParaRPr lang="en-GB" altLang="en-US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  <a:endParaRPr lang="en-GB" alt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Group 122">
            <a:extLst>
              <a:ext uri="{FF2B5EF4-FFF2-40B4-BE49-F238E27FC236}">
                <a16:creationId xmlns:a16="http://schemas.microsoft.com/office/drawing/2014/main" id="{7A760FB0-B64B-43FB-AC0E-A475EE584F38}"/>
              </a:ext>
            </a:extLst>
          </p:cNvPr>
          <p:cNvGrpSpPr/>
          <p:nvPr userDrawn="1"/>
        </p:nvGrpSpPr>
        <p:grpSpPr>
          <a:xfrm>
            <a:off x="226800" y="6573600"/>
            <a:ext cx="9280800" cy="144000"/>
            <a:chOff x="226688" y="6572055"/>
            <a:chExt cx="9280921" cy="144114"/>
          </a:xfrm>
        </p:grpSpPr>
        <p:pic>
          <p:nvPicPr>
            <p:cNvPr id="38" name="Picture 123" descr="at.png">
              <a:extLst>
                <a:ext uri="{FF2B5EF4-FFF2-40B4-BE49-F238E27FC236}">
                  <a16:creationId xmlns:a16="http://schemas.microsoft.com/office/drawing/2014/main" id="{F2EBB9A4-D19D-4DF8-911D-A2770B803F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124" descr="be.png">
              <a:extLst>
                <a:ext uri="{FF2B5EF4-FFF2-40B4-BE49-F238E27FC236}">
                  <a16:creationId xmlns:a16="http://schemas.microsoft.com/office/drawing/2014/main" id="{8A2C120C-7AB4-48D6-AF4B-3D38A6C99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125" descr="ch.png">
              <a:extLst>
                <a:ext uri="{FF2B5EF4-FFF2-40B4-BE49-F238E27FC236}">
                  <a16:creationId xmlns:a16="http://schemas.microsoft.com/office/drawing/2014/main" id="{6BE12465-731D-43F6-A86F-04AFC9D5D6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126" descr="cz.png">
              <a:extLst>
                <a:ext uri="{FF2B5EF4-FFF2-40B4-BE49-F238E27FC236}">
                  <a16:creationId xmlns:a16="http://schemas.microsoft.com/office/drawing/2014/main" id="{F8546346-D4FB-4C19-B325-3D8410ACD4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127" descr="de.png">
              <a:extLst>
                <a:ext uri="{FF2B5EF4-FFF2-40B4-BE49-F238E27FC236}">
                  <a16:creationId xmlns:a16="http://schemas.microsoft.com/office/drawing/2014/main" id="{C0A8A0DC-63BD-40F1-91F6-DC2AB9F26B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128" descr="dk.png">
              <a:extLst>
                <a:ext uri="{FF2B5EF4-FFF2-40B4-BE49-F238E27FC236}">
                  <a16:creationId xmlns:a16="http://schemas.microsoft.com/office/drawing/2014/main" id="{BA419F4D-E157-4BC9-972F-F4CD1E1AC5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129" descr="ee.png">
              <a:extLst>
                <a:ext uri="{FF2B5EF4-FFF2-40B4-BE49-F238E27FC236}">
                  <a16:creationId xmlns:a16="http://schemas.microsoft.com/office/drawing/2014/main" id="{3A00AED9-AE60-4A6A-8D55-4A556CDB5F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130" descr="es.png">
              <a:extLst>
                <a:ext uri="{FF2B5EF4-FFF2-40B4-BE49-F238E27FC236}">
                  <a16:creationId xmlns:a16="http://schemas.microsoft.com/office/drawing/2014/main" id="{37116DDA-3254-4E20-BA5F-59D5910B3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131" descr="fi.png">
              <a:extLst>
                <a:ext uri="{FF2B5EF4-FFF2-40B4-BE49-F238E27FC236}">
                  <a16:creationId xmlns:a16="http://schemas.microsoft.com/office/drawing/2014/main" id="{00A03EF6-401F-4BE1-A197-D4E6612EC4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132" descr="fr.png">
              <a:extLst>
                <a:ext uri="{FF2B5EF4-FFF2-40B4-BE49-F238E27FC236}">
                  <a16:creationId xmlns:a16="http://schemas.microsoft.com/office/drawing/2014/main" id="{6DB4FEEC-CC9A-4881-858F-F8477E74D3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133" descr="gr.png">
              <a:extLst>
                <a:ext uri="{FF2B5EF4-FFF2-40B4-BE49-F238E27FC236}">
                  <a16:creationId xmlns:a16="http://schemas.microsoft.com/office/drawing/2014/main" id="{C84FFDB6-B1C4-409B-A516-F419ACD02F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134" descr="hu.png">
              <a:extLst>
                <a:ext uri="{FF2B5EF4-FFF2-40B4-BE49-F238E27FC236}">
                  <a16:creationId xmlns:a16="http://schemas.microsoft.com/office/drawing/2014/main" id="{7D5B0C2E-7DFF-4CB9-A205-EFFB5A94F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135" descr="ie.png">
              <a:extLst>
                <a:ext uri="{FF2B5EF4-FFF2-40B4-BE49-F238E27FC236}">
                  <a16:creationId xmlns:a16="http://schemas.microsoft.com/office/drawing/2014/main" id="{C3A5162F-7D06-437D-8552-E6D2CBF2DD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136" descr="it.png">
              <a:extLst>
                <a:ext uri="{FF2B5EF4-FFF2-40B4-BE49-F238E27FC236}">
                  <a16:creationId xmlns:a16="http://schemas.microsoft.com/office/drawing/2014/main" id="{275CCD43-9C15-47C8-BA34-B437C3C1C2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137" descr="lu.png">
              <a:extLst>
                <a:ext uri="{FF2B5EF4-FFF2-40B4-BE49-F238E27FC236}">
                  <a16:creationId xmlns:a16="http://schemas.microsoft.com/office/drawing/2014/main" id="{F359393F-28CA-4EDA-992A-E804CE8FA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138" descr="nl.png">
              <a:extLst>
                <a:ext uri="{FF2B5EF4-FFF2-40B4-BE49-F238E27FC236}">
                  <a16:creationId xmlns:a16="http://schemas.microsoft.com/office/drawing/2014/main" id="{5D92B26F-3154-4C98-ACF1-1687EEE5A7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39" descr="no.png">
              <a:extLst>
                <a:ext uri="{FF2B5EF4-FFF2-40B4-BE49-F238E27FC236}">
                  <a16:creationId xmlns:a16="http://schemas.microsoft.com/office/drawing/2014/main" id="{74CA5676-0718-4806-9A0A-2C471266C4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40" descr="pl.png">
              <a:extLst>
                <a:ext uri="{FF2B5EF4-FFF2-40B4-BE49-F238E27FC236}">
                  <a16:creationId xmlns:a16="http://schemas.microsoft.com/office/drawing/2014/main" id="{5F4BC0A9-00A3-4BE6-A9AE-B6C35F8A20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41" descr="pt.png">
              <a:extLst>
                <a:ext uri="{FF2B5EF4-FFF2-40B4-BE49-F238E27FC236}">
                  <a16:creationId xmlns:a16="http://schemas.microsoft.com/office/drawing/2014/main" id="{5C9D937F-5231-4D7D-B953-FC671B284C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142" descr="ro.png">
              <a:extLst>
                <a:ext uri="{FF2B5EF4-FFF2-40B4-BE49-F238E27FC236}">
                  <a16:creationId xmlns:a16="http://schemas.microsoft.com/office/drawing/2014/main" id="{707A379F-20CF-4F7A-9F7C-1ACBE1736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143" descr="se.png">
              <a:extLst>
                <a:ext uri="{FF2B5EF4-FFF2-40B4-BE49-F238E27FC236}">
                  <a16:creationId xmlns:a16="http://schemas.microsoft.com/office/drawing/2014/main" id="{19867D3C-CEC8-45F1-A2BE-DE1077BFA4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144" descr="uk.png">
              <a:extLst>
                <a:ext uri="{FF2B5EF4-FFF2-40B4-BE49-F238E27FC236}">
                  <a16:creationId xmlns:a16="http://schemas.microsoft.com/office/drawing/2014/main" id="{7C39E0E9-76D4-4599-83CA-822A1DDEF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145" descr="ca.png">
              <a:extLst>
                <a:ext uri="{FF2B5EF4-FFF2-40B4-BE49-F238E27FC236}">
                  <a16:creationId xmlns:a16="http://schemas.microsoft.com/office/drawing/2014/main" id="{3DA3058B-D133-4E5A-8EA4-C490ED3291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146">
              <a:extLst>
                <a:ext uri="{FF2B5EF4-FFF2-40B4-BE49-F238E27FC236}">
                  <a16:creationId xmlns:a16="http://schemas.microsoft.com/office/drawing/2014/main" id="{AD882A97-4EF6-4033-9400-0F3C09AA83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62" name="Picture 147" descr="si.png">
              <a:extLst>
                <a:ext uri="{FF2B5EF4-FFF2-40B4-BE49-F238E27FC236}">
                  <a16:creationId xmlns:a16="http://schemas.microsoft.com/office/drawing/2014/main" id="{DB7B042E-E3F4-4D5C-8F73-1E6711266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A3E670-4649-4E27-AD4C-76D783383024}"/>
              </a:ext>
            </a:extLst>
          </p:cNvPr>
          <p:cNvPicPr>
            <a:picLocks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8" name="Group 122">
            <a:extLst>
              <a:ext uri="{FF2B5EF4-FFF2-40B4-BE49-F238E27FC236}">
                <a16:creationId xmlns:a16="http://schemas.microsoft.com/office/drawing/2014/main" id="{AFAB0CCD-2616-4252-95B0-E25C4F20B12D}"/>
              </a:ext>
            </a:extLst>
          </p:cNvPr>
          <p:cNvGrpSpPr/>
          <p:nvPr userDrawn="1"/>
        </p:nvGrpSpPr>
        <p:grpSpPr>
          <a:xfrm>
            <a:off x="226800" y="6573600"/>
            <a:ext cx="9280800" cy="144000"/>
            <a:chOff x="226688" y="6572055"/>
            <a:chExt cx="9280921" cy="144114"/>
          </a:xfrm>
        </p:grpSpPr>
        <p:pic>
          <p:nvPicPr>
            <p:cNvPr id="39" name="Picture 123" descr="at.png">
              <a:extLst>
                <a:ext uri="{FF2B5EF4-FFF2-40B4-BE49-F238E27FC236}">
                  <a16:creationId xmlns:a16="http://schemas.microsoft.com/office/drawing/2014/main" id="{89CB5FC5-E07E-4870-BF08-798AB53CBB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124" descr="be.png">
              <a:extLst>
                <a:ext uri="{FF2B5EF4-FFF2-40B4-BE49-F238E27FC236}">
                  <a16:creationId xmlns:a16="http://schemas.microsoft.com/office/drawing/2014/main" id="{B43F865A-E935-4465-8282-78974BFB49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125" descr="ch.png">
              <a:extLst>
                <a:ext uri="{FF2B5EF4-FFF2-40B4-BE49-F238E27FC236}">
                  <a16:creationId xmlns:a16="http://schemas.microsoft.com/office/drawing/2014/main" id="{9A5E6969-B651-4638-BB72-0383E5BFF8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126" descr="cz.png">
              <a:extLst>
                <a:ext uri="{FF2B5EF4-FFF2-40B4-BE49-F238E27FC236}">
                  <a16:creationId xmlns:a16="http://schemas.microsoft.com/office/drawing/2014/main" id="{0125FC12-7151-41F7-9C33-9481618BA8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127" descr="de.png">
              <a:extLst>
                <a:ext uri="{FF2B5EF4-FFF2-40B4-BE49-F238E27FC236}">
                  <a16:creationId xmlns:a16="http://schemas.microsoft.com/office/drawing/2014/main" id="{808343FF-7A13-4CA0-A464-DDFF4A35E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128" descr="dk.png">
              <a:extLst>
                <a:ext uri="{FF2B5EF4-FFF2-40B4-BE49-F238E27FC236}">
                  <a16:creationId xmlns:a16="http://schemas.microsoft.com/office/drawing/2014/main" id="{CB32897A-FA16-4F45-90EB-432A645F6B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129" descr="ee.png">
              <a:extLst>
                <a:ext uri="{FF2B5EF4-FFF2-40B4-BE49-F238E27FC236}">
                  <a16:creationId xmlns:a16="http://schemas.microsoft.com/office/drawing/2014/main" id="{E5564762-E688-4CA7-88D6-3763EDEC7F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130" descr="es.png">
              <a:extLst>
                <a:ext uri="{FF2B5EF4-FFF2-40B4-BE49-F238E27FC236}">
                  <a16:creationId xmlns:a16="http://schemas.microsoft.com/office/drawing/2014/main" id="{ACE91B17-6834-4A8C-8E4D-6313DF69B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131" descr="fi.png">
              <a:extLst>
                <a:ext uri="{FF2B5EF4-FFF2-40B4-BE49-F238E27FC236}">
                  <a16:creationId xmlns:a16="http://schemas.microsoft.com/office/drawing/2014/main" id="{D3A24353-090A-4BC1-AE09-DEFA7B64DA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132" descr="fr.png">
              <a:extLst>
                <a:ext uri="{FF2B5EF4-FFF2-40B4-BE49-F238E27FC236}">
                  <a16:creationId xmlns:a16="http://schemas.microsoft.com/office/drawing/2014/main" id="{14FF6451-E2D5-4B3D-ABF7-E6F45678D6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133" descr="gr.png">
              <a:extLst>
                <a:ext uri="{FF2B5EF4-FFF2-40B4-BE49-F238E27FC236}">
                  <a16:creationId xmlns:a16="http://schemas.microsoft.com/office/drawing/2014/main" id="{D6B0C089-0181-4E4A-AB36-90A14AE90D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134" descr="hu.png">
              <a:extLst>
                <a:ext uri="{FF2B5EF4-FFF2-40B4-BE49-F238E27FC236}">
                  <a16:creationId xmlns:a16="http://schemas.microsoft.com/office/drawing/2014/main" id="{AD6623B6-F074-4EB1-B9C7-564677F082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135" descr="ie.png">
              <a:extLst>
                <a:ext uri="{FF2B5EF4-FFF2-40B4-BE49-F238E27FC236}">
                  <a16:creationId xmlns:a16="http://schemas.microsoft.com/office/drawing/2014/main" id="{A0DB9FAA-84DC-45B3-8B17-A26D6A9B2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136" descr="it.png">
              <a:extLst>
                <a:ext uri="{FF2B5EF4-FFF2-40B4-BE49-F238E27FC236}">
                  <a16:creationId xmlns:a16="http://schemas.microsoft.com/office/drawing/2014/main" id="{35DC710C-8BE4-4C36-8696-927D3EF030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137" descr="lu.png">
              <a:extLst>
                <a:ext uri="{FF2B5EF4-FFF2-40B4-BE49-F238E27FC236}">
                  <a16:creationId xmlns:a16="http://schemas.microsoft.com/office/drawing/2014/main" id="{FA841B02-333F-49C0-BC3B-5006204C18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38" descr="nl.png">
              <a:extLst>
                <a:ext uri="{FF2B5EF4-FFF2-40B4-BE49-F238E27FC236}">
                  <a16:creationId xmlns:a16="http://schemas.microsoft.com/office/drawing/2014/main" id="{5820EE99-1050-489A-9687-08077046EE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39" descr="no.png">
              <a:extLst>
                <a:ext uri="{FF2B5EF4-FFF2-40B4-BE49-F238E27FC236}">
                  <a16:creationId xmlns:a16="http://schemas.microsoft.com/office/drawing/2014/main" id="{4F8EEB3E-8654-44BB-8756-B54287FE8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40" descr="pl.png">
              <a:extLst>
                <a:ext uri="{FF2B5EF4-FFF2-40B4-BE49-F238E27FC236}">
                  <a16:creationId xmlns:a16="http://schemas.microsoft.com/office/drawing/2014/main" id="{66F346BE-8144-499E-8F81-6BE7B70570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141" descr="pt.png">
              <a:extLst>
                <a:ext uri="{FF2B5EF4-FFF2-40B4-BE49-F238E27FC236}">
                  <a16:creationId xmlns:a16="http://schemas.microsoft.com/office/drawing/2014/main" id="{60390774-B085-44C0-8128-3B21009092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142" descr="ro.png">
              <a:extLst>
                <a:ext uri="{FF2B5EF4-FFF2-40B4-BE49-F238E27FC236}">
                  <a16:creationId xmlns:a16="http://schemas.microsoft.com/office/drawing/2014/main" id="{970A111D-4938-427C-8A71-0F422B845B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143" descr="se.png">
              <a:extLst>
                <a:ext uri="{FF2B5EF4-FFF2-40B4-BE49-F238E27FC236}">
                  <a16:creationId xmlns:a16="http://schemas.microsoft.com/office/drawing/2014/main" id="{A0BC0473-0AE0-49CD-9D08-058098161B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144" descr="uk.png">
              <a:extLst>
                <a:ext uri="{FF2B5EF4-FFF2-40B4-BE49-F238E27FC236}">
                  <a16:creationId xmlns:a16="http://schemas.microsoft.com/office/drawing/2014/main" id="{9126FF38-3070-4767-B585-617DA2A18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145" descr="ca.png">
              <a:extLst>
                <a:ext uri="{FF2B5EF4-FFF2-40B4-BE49-F238E27FC236}">
                  <a16:creationId xmlns:a16="http://schemas.microsoft.com/office/drawing/2014/main" id="{B91F32F2-636E-48AE-9367-1D1CB9064B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146">
              <a:extLst>
                <a:ext uri="{FF2B5EF4-FFF2-40B4-BE49-F238E27FC236}">
                  <a16:creationId xmlns:a16="http://schemas.microsoft.com/office/drawing/2014/main" id="{CE261003-4D2D-402D-A16E-5B480E579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63" name="Picture 147" descr="si.png">
              <a:extLst>
                <a:ext uri="{FF2B5EF4-FFF2-40B4-BE49-F238E27FC236}">
                  <a16:creationId xmlns:a16="http://schemas.microsoft.com/office/drawing/2014/main" id="{703203ED-D2AC-4617-8D2A-E6A00CAAE7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7" name="Picture 5">
            <a:extLst>
              <a:ext uri="{FF2B5EF4-FFF2-40B4-BE49-F238E27FC236}">
                <a16:creationId xmlns:a16="http://schemas.microsoft.com/office/drawing/2014/main" id="{FB5B8AD4-80D4-4FDD-B3FE-57DDCE5E75BC}"/>
              </a:ext>
            </a:extLst>
          </p:cNvPr>
          <p:cNvPicPr>
            <a:picLocks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29" Type="http://schemas.openxmlformats.org/officeDocument/2006/relationships/image" Target="../media/image11.png"/><Relationship Id="rId41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31" Type="http://schemas.openxmlformats.org/officeDocument/2006/relationships/image" Target="../media/image13.png"/><Relationship Id="rId44" Type="http://schemas.openxmlformats.org/officeDocument/2006/relationships/image" Target="../media/image2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53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9" Type="http://schemas.openxmlformats.org/officeDocument/2006/relationships/image" Target="../media/image54.png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38" Type="http://schemas.openxmlformats.org/officeDocument/2006/relationships/image" Target="../media/image27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56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5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 smtClean="0"/>
              <a:t>Click to edit Master title style</a:t>
            </a:r>
            <a:endParaRPr lang="en-GB" noProof="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122">
            <a:extLst>
              <a:ext uri="{FF2B5EF4-FFF2-40B4-BE49-F238E27FC236}">
                <a16:creationId xmlns:a16="http://schemas.microsoft.com/office/drawing/2014/main" id="{0B575FE6-5C9C-47C0-909A-56151DBB141C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64" name="Picture 123" descr="at.png">
              <a:extLst>
                <a:ext uri="{FF2B5EF4-FFF2-40B4-BE49-F238E27FC236}">
                  <a16:creationId xmlns:a16="http://schemas.microsoft.com/office/drawing/2014/main" id="{774A539F-11A0-4AE3-B227-B8FE90B347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124" descr="be.png">
              <a:extLst>
                <a:ext uri="{FF2B5EF4-FFF2-40B4-BE49-F238E27FC236}">
                  <a16:creationId xmlns:a16="http://schemas.microsoft.com/office/drawing/2014/main" id="{2689A539-DA9C-4FA7-ACEE-3F433D78E4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125" descr="ch.png">
              <a:extLst>
                <a:ext uri="{FF2B5EF4-FFF2-40B4-BE49-F238E27FC236}">
                  <a16:creationId xmlns:a16="http://schemas.microsoft.com/office/drawing/2014/main" id="{6F2307E7-4492-452E-93E0-6C5D05E304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126" descr="cz.png">
              <a:extLst>
                <a:ext uri="{FF2B5EF4-FFF2-40B4-BE49-F238E27FC236}">
                  <a16:creationId xmlns:a16="http://schemas.microsoft.com/office/drawing/2014/main" id="{ADB9CCAD-4BAB-4B86-A8A5-E2142741D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127" descr="de.png">
              <a:extLst>
                <a:ext uri="{FF2B5EF4-FFF2-40B4-BE49-F238E27FC236}">
                  <a16:creationId xmlns:a16="http://schemas.microsoft.com/office/drawing/2014/main" id="{8B1129E2-9137-4118-8EA9-F146E6F9A4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128" descr="dk.png">
              <a:extLst>
                <a:ext uri="{FF2B5EF4-FFF2-40B4-BE49-F238E27FC236}">
                  <a16:creationId xmlns:a16="http://schemas.microsoft.com/office/drawing/2014/main" id="{CC459D84-236C-4518-9877-9D0A8DFA23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129" descr="ee.png">
              <a:extLst>
                <a:ext uri="{FF2B5EF4-FFF2-40B4-BE49-F238E27FC236}">
                  <a16:creationId xmlns:a16="http://schemas.microsoft.com/office/drawing/2014/main" id="{F4AA8672-C327-488A-B899-8637EBF999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130" descr="es.png">
              <a:extLst>
                <a:ext uri="{FF2B5EF4-FFF2-40B4-BE49-F238E27FC236}">
                  <a16:creationId xmlns:a16="http://schemas.microsoft.com/office/drawing/2014/main" id="{963AC03D-D8DF-4089-8207-0709C45B32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131" descr="fi.png">
              <a:extLst>
                <a:ext uri="{FF2B5EF4-FFF2-40B4-BE49-F238E27FC236}">
                  <a16:creationId xmlns:a16="http://schemas.microsoft.com/office/drawing/2014/main" id="{34C5873E-6246-4AFE-B650-269558C02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132" descr="fr.png">
              <a:extLst>
                <a:ext uri="{FF2B5EF4-FFF2-40B4-BE49-F238E27FC236}">
                  <a16:creationId xmlns:a16="http://schemas.microsoft.com/office/drawing/2014/main" id="{7B1600A7-D8EB-44EF-96FB-B488A19084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133" descr="gr.png">
              <a:extLst>
                <a:ext uri="{FF2B5EF4-FFF2-40B4-BE49-F238E27FC236}">
                  <a16:creationId xmlns:a16="http://schemas.microsoft.com/office/drawing/2014/main" id="{36E0F767-FC31-440F-9453-F493AE91B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134" descr="hu.png">
              <a:extLst>
                <a:ext uri="{FF2B5EF4-FFF2-40B4-BE49-F238E27FC236}">
                  <a16:creationId xmlns:a16="http://schemas.microsoft.com/office/drawing/2014/main" id="{843085AA-5147-4651-BC0C-CB984AEE2A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135" descr="ie.png">
              <a:extLst>
                <a:ext uri="{FF2B5EF4-FFF2-40B4-BE49-F238E27FC236}">
                  <a16:creationId xmlns:a16="http://schemas.microsoft.com/office/drawing/2014/main" id="{8F6602DC-448D-4385-8AC3-D4019FF82D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136" descr="it.png">
              <a:extLst>
                <a:ext uri="{FF2B5EF4-FFF2-40B4-BE49-F238E27FC236}">
                  <a16:creationId xmlns:a16="http://schemas.microsoft.com/office/drawing/2014/main" id="{7EE7D02F-366B-4941-9392-9F0213E65E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137" descr="lu.png">
              <a:extLst>
                <a:ext uri="{FF2B5EF4-FFF2-40B4-BE49-F238E27FC236}">
                  <a16:creationId xmlns:a16="http://schemas.microsoft.com/office/drawing/2014/main" id="{4025A972-01AC-463C-9F40-DF10B9F0E4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138" descr="nl.png">
              <a:extLst>
                <a:ext uri="{FF2B5EF4-FFF2-40B4-BE49-F238E27FC236}">
                  <a16:creationId xmlns:a16="http://schemas.microsoft.com/office/drawing/2014/main" id="{E94700FF-77E0-44A2-A14E-4ED9F0F7C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139" descr="no.png">
              <a:extLst>
                <a:ext uri="{FF2B5EF4-FFF2-40B4-BE49-F238E27FC236}">
                  <a16:creationId xmlns:a16="http://schemas.microsoft.com/office/drawing/2014/main" id="{6F17D9C5-D52E-4062-9383-4BE800B626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140" descr="pl.png">
              <a:extLst>
                <a:ext uri="{FF2B5EF4-FFF2-40B4-BE49-F238E27FC236}">
                  <a16:creationId xmlns:a16="http://schemas.microsoft.com/office/drawing/2014/main" id="{2528BF07-519D-4AAE-8850-1EAC51C482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141" descr="pt.png">
              <a:extLst>
                <a:ext uri="{FF2B5EF4-FFF2-40B4-BE49-F238E27FC236}">
                  <a16:creationId xmlns:a16="http://schemas.microsoft.com/office/drawing/2014/main" id="{5DC3BB44-A3E2-49DF-88D1-F655B82DD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142" descr="ro.png">
              <a:extLst>
                <a:ext uri="{FF2B5EF4-FFF2-40B4-BE49-F238E27FC236}">
                  <a16:creationId xmlns:a16="http://schemas.microsoft.com/office/drawing/2014/main" id="{A3EB7CFC-AE20-49A0-8810-EF1D8D8436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143" descr="se.png">
              <a:extLst>
                <a:ext uri="{FF2B5EF4-FFF2-40B4-BE49-F238E27FC236}">
                  <a16:creationId xmlns:a16="http://schemas.microsoft.com/office/drawing/2014/main" id="{F0CCED82-5908-445D-858E-7CB37C21F5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144" descr="uk.png">
              <a:extLst>
                <a:ext uri="{FF2B5EF4-FFF2-40B4-BE49-F238E27FC236}">
                  <a16:creationId xmlns:a16="http://schemas.microsoft.com/office/drawing/2014/main" id="{0F5B4FE6-D48C-4048-9A9A-18D1FF8D50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145" descr="ca.png">
              <a:extLst>
                <a:ext uri="{FF2B5EF4-FFF2-40B4-BE49-F238E27FC236}">
                  <a16:creationId xmlns:a16="http://schemas.microsoft.com/office/drawing/2014/main" id="{598A7997-9B51-4628-947C-D2B2D37123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146">
              <a:extLst>
                <a:ext uri="{FF2B5EF4-FFF2-40B4-BE49-F238E27FC236}">
                  <a16:creationId xmlns:a16="http://schemas.microsoft.com/office/drawing/2014/main" id="{EB873E34-D8D1-4D3C-A2D1-8394AF100B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90" name="Picture 147" descr="si.png">
              <a:extLst>
                <a:ext uri="{FF2B5EF4-FFF2-40B4-BE49-F238E27FC236}">
                  <a16:creationId xmlns:a16="http://schemas.microsoft.com/office/drawing/2014/main" id="{872CAB85-8374-403E-B359-5F3B2F22C7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122">
            <a:extLst>
              <a:ext uri="{FF2B5EF4-FFF2-40B4-BE49-F238E27FC236}">
                <a16:creationId xmlns:a16="http://schemas.microsoft.com/office/drawing/2014/main" id="{D3533F85-6931-4FC7-A076-FE4957DAE959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37" name="Picture 123" descr="at.png">
              <a:extLst>
                <a:ext uri="{FF2B5EF4-FFF2-40B4-BE49-F238E27FC236}">
                  <a16:creationId xmlns:a16="http://schemas.microsoft.com/office/drawing/2014/main" id="{C6AE9EEC-D67D-4355-8792-E50A858B7B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124" descr="be.png">
              <a:extLst>
                <a:ext uri="{FF2B5EF4-FFF2-40B4-BE49-F238E27FC236}">
                  <a16:creationId xmlns:a16="http://schemas.microsoft.com/office/drawing/2014/main" id="{32CCC81B-4E19-460A-BABA-6B4229B477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125" descr="ch.png">
              <a:extLst>
                <a:ext uri="{FF2B5EF4-FFF2-40B4-BE49-F238E27FC236}">
                  <a16:creationId xmlns:a16="http://schemas.microsoft.com/office/drawing/2014/main" id="{B701145A-AF6C-462F-AA05-F50E61A8B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126" descr="cz.png">
              <a:extLst>
                <a:ext uri="{FF2B5EF4-FFF2-40B4-BE49-F238E27FC236}">
                  <a16:creationId xmlns:a16="http://schemas.microsoft.com/office/drawing/2014/main" id="{5103740A-333E-48FE-8D1D-2F28DF3861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127" descr="de.png">
              <a:extLst>
                <a:ext uri="{FF2B5EF4-FFF2-40B4-BE49-F238E27FC236}">
                  <a16:creationId xmlns:a16="http://schemas.microsoft.com/office/drawing/2014/main" id="{8964BC34-00BE-4C13-8C86-B4E95C91A1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128" descr="dk.png">
              <a:extLst>
                <a:ext uri="{FF2B5EF4-FFF2-40B4-BE49-F238E27FC236}">
                  <a16:creationId xmlns:a16="http://schemas.microsoft.com/office/drawing/2014/main" id="{7F190ED5-7AA5-427E-93A3-653E44CB32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129" descr="ee.png">
              <a:extLst>
                <a:ext uri="{FF2B5EF4-FFF2-40B4-BE49-F238E27FC236}">
                  <a16:creationId xmlns:a16="http://schemas.microsoft.com/office/drawing/2014/main" id="{BD22C7B1-E606-48E6-8540-3F7E4DE68C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130" descr="es.png">
              <a:extLst>
                <a:ext uri="{FF2B5EF4-FFF2-40B4-BE49-F238E27FC236}">
                  <a16:creationId xmlns:a16="http://schemas.microsoft.com/office/drawing/2014/main" id="{1E4A64BB-AB73-4843-B2C7-E15E165359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131" descr="fi.png">
              <a:extLst>
                <a:ext uri="{FF2B5EF4-FFF2-40B4-BE49-F238E27FC236}">
                  <a16:creationId xmlns:a16="http://schemas.microsoft.com/office/drawing/2014/main" id="{3FEF554A-F29F-4AEE-AB7C-1BAE2858F2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132" descr="fr.png">
              <a:extLst>
                <a:ext uri="{FF2B5EF4-FFF2-40B4-BE49-F238E27FC236}">
                  <a16:creationId xmlns:a16="http://schemas.microsoft.com/office/drawing/2014/main" id="{13A7DC88-54DB-43EC-A888-08C71758AF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133" descr="gr.png">
              <a:extLst>
                <a:ext uri="{FF2B5EF4-FFF2-40B4-BE49-F238E27FC236}">
                  <a16:creationId xmlns:a16="http://schemas.microsoft.com/office/drawing/2014/main" id="{265B3EF7-5300-4E42-9627-61E0FDEC2F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134" descr="hu.png">
              <a:extLst>
                <a:ext uri="{FF2B5EF4-FFF2-40B4-BE49-F238E27FC236}">
                  <a16:creationId xmlns:a16="http://schemas.microsoft.com/office/drawing/2014/main" id="{F1E4CC9A-0573-4933-8755-E27C43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135" descr="ie.png">
              <a:extLst>
                <a:ext uri="{FF2B5EF4-FFF2-40B4-BE49-F238E27FC236}">
                  <a16:creationId xmlns:a16="http://schemas.microsoft.com/office/drawing/2014/main" id="{7F651F7B-0C22-4791-AF50-75BFB1255C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136" descr="it.png">
              <a:extLst>
                <a:ext uri="{FF2B5EF4-FFF2-40B4-BE49-F238E27FC236}">
                  <a16:creationId xmlns:a16="http://schemas.microsoft.com/office/drawing/2014/main" id="{25C99B22-0C39-4332-A57B-06A47344E6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137" descr="lu.png">
              <a:extLst>
                <a:ext uri="{FF2B5EF4-FFF2-40B4-BE49-F238E27FC236}">
                  <a16:creationId xmlns:a16="http://schemas.microsoft.com/office/drawing/2014/main" id="{21689DF9-F15D-4BAF-B6A6-CA42BFFA30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138" descr="nl.png">
              <a:extLst>
                <a:ext uri="{FF2B5EF4-FFF2-40B4-BE49-F238E27FC236}">
                  <a16:creationId xmlns:a16="http://schemas.microsoft.com/office/drawing/2014/main" id="{ABC777CE-FFC1-4317-B409-4524EED0B8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139" descr="no.png">
              <a:extLst>
                <a:ext uri="{FF2B5EF4-FFF2-40B4-BE49-F238E27FC236}">
                  <a16:creationId xmlns:a16="http://schemas.microsoft.com/office/drawing/2014/main" id="{E5E38C9B-F103-4185-B4D6-7527CE3C74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40" descr="pl.png">
              <a:extLst>
                <a:ext uri="{FF2B5EF4-FFF2-40B4-BE49-F238E27FC236}">
                  <a16:creationId xmlns:a16="http://schemas.microsoft.com/office/drawing/2014/main" id="{3C7C4380-9B4B-4C05-B8E0-C86868C293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41" descr="pt.png">
              <a:extLst>
                <a:ext uri="{FF2B5EF4-FFF2-40B4-BE49-F238E27FC236}">
                  <a16:creationId xmlns:a16="http://schemas.microsoft.com/office/drawing/2014/main" id="{0448D8CA-1D7C-491D-9EB4-65D5C16F02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42" descr="ro.png">
              <a:extLst>
                <a:ext uri="{FF2B5EF4-FFF2-40B4-BE49-F238E27FC236}">
                  <a16:creationId xmlns:a16="http://schemas.microsoft.com/office/drawing/2014/main" id="{CDEFCCB2-BE52-439D-BAC9-81389C49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143" descr="se.png">
              <a:extLst>
                <a:ext uri="{FF2B5EF4-FFF2-40B4-BE49-F238E27FC236}">
                  <a16:creationId xmlns:a16="http://schemas.microsoft.com/office/drawing/2014/main" id="{050D1A89-31BC-4415-A088-537078B4A2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144" descr="uk.png">
              <a:extLst>
                <a:ext uri="{FF2B5EF4-FFF2-40B4-BE49-F238E27FC236}">
                  <a16:creationId xmlns:a16="http://schemas.microsoft.com/office/drawing/2014/main" id="{58A1A19C-B1A3-4CCD-B2B2-F4844E7EFC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145" descr="ca.png">
              <a:extLst>
                <a:ext uri="{FF2B5EF4-FFF2-40B4-BE49-F238E27FC236}">
                  <a16:creationId xmlns:a16="http://schemas.microsoft.com/office/drawing/2014/main" id="{34354E10-A4BB-4DDB-80A4-C411DEE40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146">
              <a:extLst>
                <a:ext uri="{FF2B5EF4-FFF2-40B4-BE49-F238E27FC236}">
                  <a16:creationId xmlns:a16="http://schemas.microsoft.com/office/drawing/2014/main" id="{43C55647-0E52-4E86-9BF9-25F0FF291E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61" name="Picture 147" descr="si.png">
              <a:extLst>
                <a:ext uri="{FF2B5EF4-FFF2-40B4-BE49-F238E27FC236}">
                  <a16:creationId xmlns:a16="http://schemas.microsoft.com/office/drawing/2014/main" id="{AEC4CEAC-A457-4B68-BF82-F64B850C47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  <a:endParaRPr lang="en-GB" altLang="en-US" noProof="0" dirty="0"/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pic>
        <p:nvPicPr>
          <p:cNvPr id="6" name="Picture 37">
            <a:extLst>
              <a:ext uri="{FF2B5EF4-FFF2-40B4-BE49-F238E27FC236}">
                <a16:creationId xmlns:a16="http://schemas.microsoft.com/office/drawing/2014/main" id="{B14E059E-A27E-41E4-B3EC-84E9D24E35D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122">
            <a:extLst>
              <a:ext uri="{FF2B5EF4-FFF2-40B4-BE49-F238E27FC236}">
                <a16:creationId xmlns:a16="http://schemas.microsoft.com/office/drawing/2014/main" id="{7FB9EDA0-89A3-4D5E-8582-01B787AA5E94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40" name="Picture 123" descr="at.png">
              <a:extLst>
                <a:ext uri="{FF2B5EF4-FFF2-40B4-BE49-F238E27FC236}">
                  <a16:creationId xmlns:a16="http://schemas.microsoft.com/office/drawing/2014/main" id="{30CBF021-6EB5-4D60-BB21-157B1C042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124" descr="be.png">
              <a:extLst>
                <a:ext uri="{FF2B5EF4-FFF2-40B4-BE49-F238E27FC236}">
                  <a16:creationId xmlns:a16="http://schemas.microsoft.com/office/drawing/2014/main" id="{449E9EE1-9498-4E36-99A1-CC19C4F9DB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125" descr="ch.png">
              <a:extLst>
                <a:ext uri="{FF2B5EF4-FFF2-40B4-BE49-F238E27FC236}">
                  <a16:creationId xmlns:a16="http://schemas.microsoft.com/office/drawing/2014/main" id="{BF33A33E-DB69-40AF-A232-FD625CB394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126" descr="cz.png">
              <a:extLst>
                <a:ext uri="{FF2B5EF4-FFF2-40B4-BE49-F238E27FC236}">
                  <a16:creationId xmlns:a16="http://schemas.microsoft.com/office/drawing/2014/main" id="{DB8F2DEF-7DCC-48C7-84D7-3D899E1DE5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127" descr="de.png">
              <a:extLst>
                <a:ext uri="{FF2B5EF4-FFF2-40B4-BE49-F238E27FC236}">
                  <a16:creationId xmlns:a16="http://schemas.microsoft.com/office/drawing/2014/main" id="{0125C480-F8B4-4FEF-B062-AD631D865A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128" descr="dk.png">
              <a:extLst>
                <a:ext uri="{FF2B5EF4-FFF2-40B4-BE49-F238E27FC236}">
                  <a16:creationId xmlns:a16="http://schemas.microsoft.com/office/drawing/2014/main" id="{7D478CFA-4A3D-48A7-8453-CFE9F4D09D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129" descr="ee.png">
              <a:extLst>
                <a:ext uri="{FF2B5EF4-FFF2-40B4-BE49-F238E27FC236}">
                  <a16:creationId xmlns:a16="http://schemas.microsoft.com/office/drawing/2014/main" id="{F89B31A1-9478-41FE-9377-64E8135361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130" descr="es.png">
              <a:extLst>
                <a:ext uri="{FF2B5EF4-FFF2-40B4-BE49-F238E27FC236}">
                  <a16:creationId xmlns:a16="http://schemas.microsoft.com/office/drawing/2014/main" id="{35226DB1-F535-41FB-BF59-E79CF6EA0E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131" descr="fi.png">
              <a:extLst>
                <a:ext uri="{FF2B5EF4-FFF2-40B4-BE49-F238E27FC236}">
                  <a16:creationId xmlns:a16="http://schemas.microsoft.com/office/drawing/2014/main" id="{407F5C0E-C93B-40C3-83FB-D649CA12B2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132" descr="fr.png">
              <a:extLst>
                <a:ext uri="{FF2B5EF4-FFF2-40B4-BE49-F238E27FC236}">
                  <a16:creationId xmlns:a16="http://schemas.microsoft.com/office/drawing/2014/main" id="{D13BA759-35E1-4202-93A7-A3EA9E964A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133" descr="gr.png">
              <a:extLst>
                <a:ext uri="{FF2B5EF4-FFF2-40B4-BE49-F238E27FC236}">
                  <a16:creationId xmlns:a16="http://schemas.microsoft.com/office/drawing/2014/main" id="{95AD088E-1510-4C8E-A4B8-7D2D938AB3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134" descr="hu.png">
              <a:extLst>
                <a:ext uri="{FF2B5EF4-FFF2-40B4-BE49-F238E27FC236}">
                  <a16:creationId xmlns:a16="http://schemas.microsoft.com/office/drawing/2014/main" id="{EC1E1AEA-0765-4987-BEF2-04D2E8E9E4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135" descr="ie.png">
              <a:extLst>
                <a:ext uri="{FF2B5EF4-FFF2-40B4-BE49-F238E27FC236}">
                  <a16:creationId xmlns:a16="http://schemas.microsoft.com/office/drawing/2014/main" id="{1555B209-148E-4747-8295-114756240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136" descr="it.png">
              <a:extLst>
                <a:ext uri="{FF2B5EF4-FFF2-40B4-BE49-F238E27FC236}">
                  <a16:creationId xmlns:a16="http://schemas.microsoft.com/office/drawing/2014/main" id="{27C29EE6-CFDD-468A-960D-620EB90C9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37" descr="lu.png">
              <a:extLst>
                <a:ext uri="{FF2B5EF4-FFF2-40B4-BE49-F238E27FC236}">
                  <a16:creationId xmlns:a16="http://schemas.microsoft.com/office/drawing/2014/main" id="{CBFDBC8F-7FFB-4799-87F0-476F27556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38" descr="nl.png">
              <a:extLst>
                <a:ext uri="{FF2B5EF4-FFF2-40B4-BE49-F238E27FC236}">
                  <a16:creationId xmlns:a16="http://schemas.microsoft.com/office/drawing/2014/main" id="{F852D6A6-CE68-42D1-9E08-5B1B4CB815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39" descr="no.png">
              <a:extLst>
                <a:ext uri="{FF2B5EF4-FFF2-40B4-BE49-F238E27FC236}">
                  <a16:creationId xmlns:a16="http://schemas.microsoft.com/office/drawing/2014/main" id="{15A4B8E4-CCD5-4EF8-9912-0368D432D6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140" descr="pl.png">
              <a:extLst>
                <a:ext uri="{FF2B5EF4-FFF2-40B4-BE49-F238E27FC236}">
                  <a16:creationId xmlns:a16="http://schemas.microsoft.com/office/drawing/2014/main" id="{2D3E1082-C515-4285-80C5-E3FA8DCC78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141" descr="pt.png">
              <a:extLst>
                <a:ext uri="{FF2B5EF4-FFF2-40B4-BE49-F238E27FC236}">
                  <a16:creationId xmlns:a16="http://schemas.microsoft.com/office/drawing/2014/main" id="{2414DE5A-A283-4AFB-939D-605EFC6D21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142" descr="ro.png">
              <a:extLst>
                <a:ext uri="{FF2B5EF4-FFF2-40B4-BE49-F238E27FC236}">
                  <a16:creationId xmlns:a16="http://schemas.microsoft.com/office/drawing/2014/main" id="{CF40D39F-5B4E-47F8-B4D3-7CFDB5641F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143" descr="se.png">
              <a:extLst>
                <a:ext uri="{FF2B5EF4-FFF2-40B4-BE49-F238E27FC236}">
                  <a16:creationId xmlns:a16="http://schemas.microsoft.com/office/drawing/2014/main" id="{EC146608-00C4-4962-84E1-DFD15906F7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144" descr="uk.png">
              <a:extLst>
                <a:ext uri="{FF2B5EF4-FFF2-40B4-BE49-F238E27FC236}">
                  <a16:creationId xmlns:a16="http://schemas.microsoft.com/office/drawing/2014/main" id="{0658A477-DC8D-4A19-9FD9-D971BA0898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145" descr="ca.png">
              <a:extLst>
                <a:ext uri="{FF2B5EF4-FFF2-40B4-BE49-F238E27FC236}">
                  <a16:creationId xmlns:a16="http://schemas.microsoft.com/office/drawing/2014/main" id="{E1CA7940-1A73-4F68-8087-A963CE6B3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146">
              <a:extLst>
                <a:ext uri="{FF2B5EF4-FFF2-40B4-BE49-F238E27FC236}">
                  <a16:creationId xmlns:a16="http://schemas.microsoft.com/office/drawing/2014/main" id="{51EC6D10-C47F-42B8-AFDD-26FDBE99E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65" name="Picture 147" descr="si.png">
              <a:extLst>
                <a:ext uri="{FF2B5EF4-FFF2-40B4-BE49-F238E27FC236}">
                  <a16:creationId xmlns:a16="http://schemas.microsoft.com/office/drawing/2014/main" id="{412DFCC4-DEDD-470C-B1FF-CCB4915E03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66" name="Picture 65"/>
          <p:cNvPicPr>
            <a:picLocks/>
          </p:cNvPicPr>
          <p:nvPr userDrawn="1"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pic>
        <p:nvPicPr>
          <p:cNvPr id="2" name="Picture 37">
            <a:extLst>
              <a:ext uri="{FF2B5EF4-FFF2-40B4-BE49-F238E27FC236}">
                <a16:creationId xmlns:a16="http://schemas.microsoft.com/office/drawing/2014/main" id="{8F688038-E69C-45A1-B9E8-668298D9477C}"/>
              </a:ext>
            </a:extLst>
          </p:cNvPr>
          <p:cNvPicPr preferRelativeResize="0"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5919"/>
            <a:ext cx="1620000" cy="105919"/>
          </a:xfrm>
          <a:prstGeom prst="rect">
            <a:avLst/>
          </a:prstGeom>
        </p:spPr>
      </p:pic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122">
            <a:extLst>
              <a:ext uri="{FF2B5EF4-FFF2-40B4-BE49-F238E27FC236}">
                <a16:creationId xmlns:a16="http://schemas.microsoft.com/office/drawing/2014/main" id="{8609F970-88C7-476D-82E1-1036AC8CAE2B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39" name="Picture 123" descr="at.png">
              <a:extLst>
                <a:ext uri="{FF2B5EF4-FFF2-40B4-BE49-F238E27FC236}">
                  <a16:creationId xmlns:a16="http://schemas.microsoft.com/office/drawing/2014/main" id="{66E65784-FD04-4350-AD92-F0B82AB5AF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124" descr="be.png">
              <a:extLst>
                <a:ext uri="{FF2B5EF4-FFF2-40B4-BE49-F238E27FC236}">
                  <a16:creationId xmlns:a16="http://schemas.microsoft.com/office/drawing/2014/main" id="{4B6CFEA0-14E9-4275-A19B-8D9F82B9C1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125" descr="ch.png">
              <a:extLst>
                <a:ext uri="{FF2B5EF4-FFF2-40B4-BE49-F238E27FC236}">
                  <a16:creationId xmlns:a16="http://schemas.microsoft.com/office/drawing/2014/main" id="{A8B479D1-BBCE-429F-A237-97B9A748AA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126" descr="cz.png">
              <a:extLst>
                <a:ext uri="{FF2B5EF4-FFF2-40B4-BE49-F238E27FC236}">
                  <a16:creationId xmlns:a16="http://schemas.microsoft.com/office/drawing/2014/main" id="{5E12F77F-2532-4874-8B46-1F62FFD7E3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127" descr="de.png">
              <a:extLst>
                <a:ext uri="{FF2B5EF4-FFF2-40B4-BE49-F238E27FC236}">
                  <a16:creationId xmlns:a16="http://schemas.microsoft.com/office/drawing/2014/main" id="{67EB12BF-3708-4D0D-BF5B-32CA4FEDE4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128" descr="dk.png">
              <a:extLst>
                <a:ext uri="{FF2B5EF4-FFF2-40B4-BE49-F238E27FC236}">
                  <a16:creationId xmlns:a16="http://schemas.microsoft.com/office/drawing/2014/main" id="{5CDBC77C-839C-409C-9C01-3DB1A56121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129" descr="ee.png">
              <a:extLst>
                <a:ext uri="{FF2B5EF4-FFF2-40B4-BE49-F238E27FC236}">
                  <a16:creationId xmlns:a16="http://schemas.microsoft.com/office/drawing/2014/main" id="{6FDB66D3-AA86-405A-A1B2-BD2580AE0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130" descr="es.png">
              <a:extLst>
                <a:ext uri="{FF2B5EF4-FFF2-40B4-BE49-F238E27FC236}">
                  <a16:creationId xmlns:a16="http://schemas.microsoft.com/office/drawing/2014/main" id="{658FB52F-7A6E-4ACD-830E-E0AB0142D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131" descr="fi.png">
              <a:extLst>
                <a:ext uri="{FF2B5EF4-FFF2-40B4-BE49-F238E27FC236}">
                  <a16:creationId xmlns:a16="http://schemas.microsoft.com/office/drawing/2014/main" id="{D12C4D64-EB07-4748-9725-405FD70F16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132" descr="fr.png">
              <a:extLst>
                <a:ext uri="{FF2B5EF4-FFF2-40B4-BE49-F238E27FC236}">
                  <a16:creationId xmlns:a16="http://schemas.microsoft.com/office/drawing/2014/main" id="{DA053B2C-CBE7-4EDF-BFE7-0C6D1DE525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133" descr="gr.png">
              <a:extLst>
                <a:ext uri="{FF2B5EF4-FFF2-40B4-BE49-F238E27FC236}">
                  <a16:creationId xmlns:a16="http://schemas.microsoft.com/office/drawing/2014/main" id="{C9DEA4D5-EBCB-4DDF-B09A-3BA43214D2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134" descr="hu.png">
              <a:extLst>
                <a:ext uri="{FF2B5EF4-FFF2-40B4-BE49-F238E27FC236}">
                  <a16:creationId xmlns:a16="http://schemas.microsoft.com/office/drawing/2014/main" id="{C22F2D0C-B5FD-47F8-B81F-01ADFB9C02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135" descr="ie.png">
              <a:extLst>
                <a:ext uri="{FF2B5EF4-FFF2-40B4-BE49-F238E27FC236}">
                  <a16:creationId xmlns:a16="http://schemas.microsoft.com/office/drawing/2014/main" id="{80AE0363-7A39-466E-963D-165D710EE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136" descr="it.png">
              <a:extLst>
                <a:ext uri="{FF2B5EF4-FFF2-40B4-BE49-F238E27FC236}">
                  <a16:creationId xmlns:a16="http://schemas.microsoft.com/office/drawing/2014/main" id="{4DE6A983-379C-4973-A3CB-5B0B953D09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137" descr="lu.png">
              <a:extLst>
                <a:ext uri="{FF2B5EF4-FFF2-40B4-BE49-F238E27FC236}">
                  <a16:creationId xmlns:a16="http://schemas.microsoft.com/office/drawing/2014/main" id="{323C98A7-0B95-4D26-982A-86ECF7B0CF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38" descr="nl.png">
              <a:extLst>
                <a:ext uri="{FF2B5EF4-FFF2-40B4-BE49-F238E27FC236}">
                  <a16:creationId xmlns:a16="http://schemas.microsoft.com/office/drawing/2014/main" id="{6A33FE1C-0C58-4822-B7C2-1EDD4C30EA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39" descr="no.png">
              <a:extLst>
                <a:ext uri="{FF2B5EF4-FFF2-40B4-BE49-F238E27FC236}">
                  <a16:creationId xmlns:a16="http://schemas.microsoft.com/office/drawing/2014/main" id="{6E455369-2330-4F76-BC8C-BA1967B362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40" descr="pl.png">
              <a:extLst>
                <a:ext uri="{FF2B5EF4-FFF2-40B4-BE49-F238E27FC236}">
                  <a16:creationId xmlns:a16="http://schemas.microsoft.com/office/drawing/2014/main" id="{2516A663-F5C1-4404-BBC7-723047CC31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141" descr="pt.png">
              <a:extLst>
                <a:ext uri="{FF2B5EF4-FFF2-40B4-BE49-F238E27FC236}">
                  <a16:creationId xmlns:a16="http://schemas.microsoft.com/office/drawing/2014/main" id="{5C524023-EA9A-4833-A715-9DD2B9E3B2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142" descr="ro.png">
              <a:extLst>
                <a:ext uri="{FF2B5EF4-FFF2-40B4-BE49-F238E27FC236}">
                  <a16:creationId xmlns:a16="http://schemas.microsoft.com/office/drawing/2014/main" id="{027592AF-15EA-4DAE-B030-B44A15E4B6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143" descr="se.png">
              <a:extLst>
                <a:ext uri="{FF2B5EF4-FFF2-40B4-BE49-F238E27FC236}">
                  <a16:creationId xmlns:a16="http://schemas.microsoft.com/office/drawing/2014/main" id="{B63F0418-729E-4990-B012-BF1485AC79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144" descr="uk.png">
              <a:extLst>
                <a:ext uri="{FF2B5EF4-FFF2-40B4-BE49-F238E27FC236}">
                  <a16:creationId xmlns:a16="http://schemas.microsoft.com/office/drawing/2014/main" id="{26091826-9100-48EE-8263-5F03946863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145" descr="ca.png">
              <a:extLst>
                <a:ext uri="{FF2B5EF4-FFF2-40B4-BE49-F238E27FC236}">
                  <a16:creationId xmlns:a16="http://schemas.microsoft.com/office/drawing/2014/main" id="{4D0CCBE1-06D4-4135-834C-80AE239408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146">
              <a:extLst>
                <a:ext uri="{FF2B5EF4-FFF2-40B4-BE49-F238E27FC236}">
                  <a16:creationId xmlns:a16="http://schemas.microsoft.com/office/drawing/2014/main" id="{C48A9CEE-3BC8-4751-B260-87185639B0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89" name="Picture 147" descr="si.png">
              <a:extLst>
                <a:ext uri="{FF2B5EF4-FFF2-40B4-BE49-F238E27FC236}">
                  <a16:creationId xmlns:a16="http://schemas.microsoft.com/office/drawing/2014/main" id="{C70705EB-C62C-46C3-AA8F-F39363E49C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37" name="Picture 36"/>
          <p:cNvPicPr>
            <a:picLocks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../word/media/image2.svg"/><Relationship Id="rId21" Type="http://schemas.openxmlformats.org/officeDocument/2006/relationships/image" Target="../media/image62.png"/><Relationship Id="rId2" Type="http://schemas.openxmlformats.org/officeDocument/2006/relationships/image" Target="../media/image59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2.xml"/><Relationship Id="rId19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5999" y="2611970"/>
            <a:ext cx="10958944" cy="151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3087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OPS-SAT Space Lab: </a:t>
            </a:r>
          </a:p>
          <a:p>
            <a:pPr defTabSz="882030">
              <a:defRPr/>
            </a:pPr>
            <a:r>
              <a:rPr lang="en-GB" sz="3087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the increased and more flexible onboard processing has changed the way we operate our satellite</a:t>
            </a:r>
            <a:endParaRPr lang="en-GB" sz="3087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5" y="5235892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Evans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16/06/2021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91"/>
    </mc:Choice>
    <mc:Fallback xmlns="">
      <p:transition spd="slow" advTm="24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night we almost lost the mission….</a:t>
            </a:r>
            <a:endParaRPr lang="en-GB" dirty="0"/>
          </a:p>
        </p:txBody>
      </p:sp>
      <p:pic>
        <p:nvPicPr>
          <p:cNvPr id="7" name="Content Placeholder 8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000" y="987973"/>
            <a:ext cx="7813493" cy="5370786"/>
          </a:xfrm>
          <a:prstGeom prst="rect">
            <a:avLst/>
          </a:prstGeom>
        </p:spPr>
      </p:pic>
      <p:pic>
        <p:nvPicPr>
          <p:cNvPr id="8" name="Content Placeholder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48211" y="1415722"/>
            <a:ext cx="721365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056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398"/>
    </mc:Choice>
    <mc:Fallback xmlns="">
      <p:transition spd="slow" advTm="97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Overcoming the challenges using the SEPP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09" y="1009300"/>
            <a:ext cx="10998101" cy="5328000"/>
          </a:xfrm>
        </p:spPr>
        <p:txBody>
          <a:bodyPr/>
          <a:lstStyle/>
          <a:p>
            <a:r>
              <a:rPr lang="en-GB" altLang="en-US" i="1" dirty="0" smtClean="0"/>
              <a:t>Use </a:t>
            </a:r>
            <a:r>
              <a:rPr lang="en-GB" altLang="en-US" i="1" dirty="0"/>
              <a:t>of </a:t>
            </a:r>
            <a:r>
              <a:rPr lang="en-GB" altLang="en-US" i="1" dirty="0" smtClean="0"/>
              <a:t>SEPP </a:t>
            </a:r>
            <a:r>
              <a:rPr lang="en-GB" altLang="en-US" i="1" dirty="0"/>
              <a:t>as a commissioning </a:t>
            </a:r>
            <a:r>
              <a:rPr lang="en-GB" altLang="en-US" i="1" dirty="0" smtClean="0"/>
              <a:t>tool (OPS-SAT FCT)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altLang="en-US" i="1" dirty="0" smtClean="0">
                <a:sym typeface="Wingdings" panose="05000000000000000000" pitchFamily="2" charset="2"/>
              </a:rPr>
              <a:t>Commissioning with only 2 minutes uplink time per </a:t>
            </a:r>
            <a:r>
              <a:rPr lang="en-GB" altLang="en-US" i="1" dirty="0">
                <a:sym typeface="Wingdings" panose="05000000000000000000" pitchFamily="2" charset="2"/>
              </a:rPr>
              <a:t>day  </a:t>
            </a:r>
            <a:r>
              <a:rPr lang="en-GB" altLang="en-US" i="1" dirty="0" smtClean="0">
                <a:sym typeface="Wingdings" panose="05000000000000000000" pitchFamily="2" charset="2"/>
              </a:rPr>
              <a:t>impossible without SEPP centred approach</a:t>
            </a:r>
          </a:p>
          <a:p>
            <a:endParaRPr lang="en-GB" altLang="en-US" i="1" dirty="0" smtClean="0">
              <a:sym typeface="Wingdings" panose="05000000000000000000" pitchFamily="2" charset="2"/>
            </a:endParaRPr>
          </a:p>
          <a:p>
            <a:r>
              <a:rPr lang="en-GB" altLang="en-US" i="1" dirty="0"/>
              <a:t>Use of SEPP as an OBSW update tool (</a:t>
            </a:r>
            <a:r>
              <a:rPr lang="en-GB" altLang="en-US" i="1" dirty="0" smtClean="0"/>
              <a:t>Tom </a:t>
            </a:r>
            <a:r>
              <a:rPr lang="en-GB" altLang="en-US" i="1" dirty="0" err="1" smtClean="0"/>
              <a:t>Mladenov</a:t>
            </a:r>
            <a:r>
              <a:rPr lang="en-GB" altLang="en-US" i="1" dirty="0" smtClean="0"/>
              <a:t>/Ben Fischer)</a:t>
            </a:r>
            <a:endParaRPr lang="en-GB" altLang="en-US" i="1" dirty="0"/>
          </a:p>
          <a:p>
            <a:r>
              <a:rPr lang="en-GB" altLang="en-US" i="1" dirty="0">
                <a:sym typeface="Wingdings" panose="05000000000000000000" pitchFamily="2" charset="2"/>
              </a:rPr>
              <a:t> OBSW update took one week  now two hours</a:t>
            </a:r>
            <a:endParaRPr lang="de-DE" altLang="en-US" i="1" dirty="0"/>
          </a:p>
          <a:p>
            <a:endParaRPr lang="en-GB" altLang="en-US" i="1" dirty="0">
              <a:sym typeface="Wingdings" panose="05000000000000000000" pitchFamily="2" charset="2"/>
            </a:endParaRPr>
          </a:p>
          <a:p>
            <a:r>
              <a:rPr lang="en-GB" altLang="en-US" i="1" dirty="0"/>
              <a:t>Use of SEPP for </a:t>
            </a:r>
            <a:r>
              <a:rPr lang="en-GB" altLang="en-US" i="1" dirty="0" smtClean="0"/>
              <a:t>TM data collection and POCKET+ compression </a:t>
            </a:r>
            <a:r>
              <a:rPr lang="en-GB" altLang="en-US" dirty="0"/>
              <a:t>(</a:t>
            </a:r>
            <a:r>
              <a:rPr lang="de-DE" altLang="en-US" dirty="0" err="1"/>
              <a:t>Vasundhara</a:t>
            </a:r>
            <a:r>
              <a:rPr lang="de-DE" altLang="en-US" dirty="0"/>
              <a:t> </a:t>
            </a:r>
            <a:r>
              <a:rPr lang="de-DE" altLang="en-US" dirty="0" err="1" smtClean="0"/>
              <a:t>Shiradhonkar</a:t>
            </a:r>
            <a:r>
              <a:rPr lang="en-GB" altLang="en-US" i="1" dirty="0" smtClean="0"/>
              <a:t>)</a:t>
            </a:r>
            <a:endParaRPr lang="en-GB" altLang="en-US" i="1" dirty="0"/>
          </a:p>
          <a:p>
            <a:r>
              <a:rPr lang="en-GB" altLang="en-US" i="1" dirty="0">
                <a:sym typeface="Wingdings" panose="05000000000000000000" pitchFamily="2" charset="2"/>
              </a:rPr>
              <a:t> </a:t>
            </a:r>
            <a:r>
              <a:rPr lang="en-GB" altLang="en-US" i="1" dirty="0" smtClean="0">
                <a:sym typeface="Wingdings" panose="05000000000000000000" pitchFamily="2" charset="2"/>
              </a:rPr>
              <a:t>Sniff the CAN bus and collect packets in files, compress with POCKET+  10x increase in TM volume</a:t>
            </a:r>
            <a:endParaRPr lang="de-DE" altLang="en-US" i="1" dirty="0"/>
          </a:p>
          <a:p>
            <a:endParaRPr lang="de-DE" altLang="en-US" i="1" dirty="0"/>
          </a:p>
          <a:p>
            <a:r>
              <a:rPr lang="en-GB" altLang="en-US" i="1" dirty="0"/>
              <a:t>Use of </a:t>
            </a:r>
            <a:r>
              <a:rPr lang="en-GB" altLang="en-US" i="1" dirty="0" smtClean="0"/>
              <a:t>SEPP for picture compression using FAPEC</a:t>
            </a:r>
            <a:r>
              <a:rPr lang="en-GB" altLang="en-US" i="1" dirty="0"/>
              <a:t> </a:t>
            </a:r>
            <a:r>
              <a:rPr lang="en-GB" altLang="en-US" i="1" dirty="0" smtClean="0"/>
              <a:t>(</a:t>
            </a:r>
            <a:r>
              <a:rPr lang="en-GB" altLang="en-US" i="1" dirty="0" err="1" smtClean="0"/>
              <a:t>Dapcom</a:t>
            </a:r>
            <a:r>
              <a:rPr lang="en-GB" altLang="en-US" i="1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altLang="en-US" i="1" dirty="0" smtClean="0">
                <a:sym typeface="Wingdings" panose="05000000000000000000" pitchFamily="2" charset="2"/>
              </a:rPr>
              <a:t>Compression rates on 7 achieved with no visible difference </a:t>
            </a:r>
            <a:r>
              <a:rPr lang="en-GB" altLang="en-US" i="1" dirty="0">
                <a:sym typeface="Wingdings" panose="05000000000000000000" pitchFamily="2" charset="2"/>
              </a:rPr>
              <a:t> </a:t>
            </a:r>
            <a:r>
              <a:rPr lang="en-GB" altLang="en-US" i="1" dirty="0" smtClean="0">
                <a:sym typeface="Wingdings" panose="05000000000000000000" pitchFamily="2" charset="2"/>
              </a:rPr>
              <a:t>Significant saving in bandwidth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GB" altLang="en-US" i="1" dirty="0" smtClean="0">
              <a:sym typeface="Wingdings" panose="05000000000000000000" pitchFamily="2" charset="2"/>
            </a:endParaRPr>
          </a:p>
          <a:p>
            <a:r>
              <a:rPr lang="en-GB" altLang="en-US" i="1" dirty="0"/>
              <a:t>SEPP modified to allow a SSH connection over TCP/IP all the way to the </a:t>
            </a:r>
            <a:r>
              <a:rPr lang="en-GB" altLang="en-US" i="1" dirty="0" smtClean="0"/>
              <a:t>internet (Max Henkel) </a:t>
            </a:r>
            <a:endParaRPr lang="en-GB" altLang="en-US" i="1" dirty="0"/>
          </a:p>
          <a:p>
            <a:r>
              <a:rPr lang="en-GB" altLang="en-US" i="1" dirty="0">
                <a:sym typeface="Wingdings" panose="05000000000000000000" pitchFamily="2" charset="2"/>
              </a:rPr>
              <a:t> Many normal </a:t>
            </a:r>
            <a:r>
              <a:rPr lang="en-GB" altLang="en-US" i="1" dirty="0" smtClean="0">
                <a:sym typeface="Wingdings" panose="05000000000000000000" pitchFamily="2" charset="2"/>
              </a:rPr>
              <a:t>services </a:t>
            </a:r>
            <a:r>
              <a:rPr lang="en-GB" altLang="en-US" i="1" dirty="0">
                <a:sym typeface="Wingdings" panose="05000000000000000000" pitchFamily="2" charset="2"/>
              </a:rPr>
              <a:t>become available</a:t>
            </a:r>
            <a:r>
              <a:rPr lang="en-GB" altLang="en-US" i="1" dirty="0" smtClean="0">
                <a:sym typeface="Wingdings" panose="05000000000000000000" pitchFamily="2" charset="2"/>
              </a:rPr>
              <a:t> </a:t>
            </a:r>
            <a:r>
              <a:rPr lang="en-GB" altLang="en-US" i="1" dirty="0">
                <a:sym typeface="Wingdings" panose="05000000000000000000" pitchFamily="2" charset="2"/>
              </a:rPr>
              <a:t>e.g. file sync, encryption </a:t>
            </a:r>
            <a:r>
              <a:rPr lang="en-GB" altLang="en-US" i="1" dirty="0" err="1" smtClean="0">
                <a:sym typeface="Wingdings" panose="05000000000000000000" pitchFamily="2" charset="2"/>
              </a:rPr>
              <a:t>etc</a:t>
            </a:r>
            <a:r>
              <a:rPr lang="en-GB" altLang="en-US" i="1" dirty="0" smtClean="0">
                <a:sym typeface="Wingdings" panose="05000000000000000000" pitchFamily="2" charset="2"/>
              </a:rPr>
              <a:t>, </a:t>
            </a:r>
            <a:endParaRPr lang="de-DE" altLang="en-US" i="1" dirty="0"/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de-DE" altLang="en-US" i="1" dirty="0"/>
          </a:p>
          <a:p>
            <a:endParaRPr lang="en-GB" dirty="0" smtClean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721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919"/>
    </mc:Choice>
    <mc:Fallback xmlns="">
      <p:transition spd="slow" advTm="129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Going beyond the challenges using the SEPP 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08" y="1009300"/>
            <a:ext cx="11414629" cy="5328000"/>
          </a:xfrm>
        </p:spPr>
        <p:txBody>
          <a:bodyPr/>
          <a:lstStyle/>
          <a:p>
            <a:r>
              <a:rPr lang="en-GB" altLang="en-US" i="1" dirty="0" smtClean="0"/>
              <a:t>Implementation of </a:t>
            </a:r>
            <a:r>
              <a:rPr lang="en-GB" altLang="en-US" i="1" dirty="0" err="1" smtClean="0"/>
              <a:t>Spacewire</a:t>
            </a:r>
            <a:r>
              <a:rPr lang="en-GB" altLang="en-US" i="1" dirty="0" smtClean="0"/>
              <a:t> protocol in flight between the SEPP FPGA and CCSDS </a:t>
            </a:r>
            <a:r>
              <a:rPr lang="en-GB" altLang="en-US" i="1" dirty="0"/>
              <a:t>engine (Max Henkel) </a:t>
            </a:r>
            <a:endParaRPr lang="en-GB" altLang="en-US" i="1" dirty="0" smtClean="0"/>
          </a:p>
          <a:p>
            <a:r>
              <a:rPr lang="en-GB" altLang="en-US" i="1" dirty="0" smtClean="0">
                <a:sym typeface="Wingdings" panose="05000000000000000000" pitchFamily="2" charset="2"/>
              </a:rPr>
              <a:t> 10x increase in downlink rate, with further updates we could get another 10x on top</a:t>
            </a:r>
          </a:p>
          <a:p>
            <a:endParaRPr lang="en-GB" dirty="0" smtClean="0"/>
          </a:p>
          <a:p>
            <a:r>
              <a:rPr lang="en-GB" altLang="en-US" i="1" dirty="0" smtClean="0"/>
              <a:t>Modification of the FPGA to allow SDR to work out of the designed for frequency range </a:t>
            </a:r>
            <a:r>
              <a:rPr lang="en-GB" altLang="en-US" i="1" dirty="0"/>
              <a:t>(Max Henkel) </a:t>
            </a:r>
            <a:endParaRPr lang="en-GB" altLang="en-US" i="1" dirty="0" smtClean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altLang="en-US" i="1" dirty="0" smtClean="0">
                <a:sym typeface="Wingdings" panose="05000000000000000000" pitchFamily="2" charset="2"/>
              </a:rPr>
              <a:t>Originally designed for UHF, we are now measuring L1 i.e. GPS frequencies and discovering….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GB" altLang="en-US" i="1" dirty="0">
              <a:sym typeface="Wingdings" panose="05000000000000000000" pitchFamily="2" charset="2"/>
            </a:endParaRPr>
          </a:p>
          <a:p>
            <a:r>
              <a:rPr lang="en-GB" altLang="en-US" i="1" dirty="0" smtClean="0"/>
              <a:t>Implementation of GNU radio on-board for on-board signal processing </a:t>
            </a:r>
            <a:r>
              <a:rPr lang="en-GB" altLang="en-US" i="1" dirty="0"/>
              <a:t>(Tom </a:t>
            </a:r>
            <a:r>
              <a:rPr lang="en-GB" altLang="en-US" i="1" dirty="0" err="1" smtClean="0"/>
              <a:t>Mladenov</a:t>
            </a:r>
            <a:r>
              <a:rPr lang="en-GB" altLang="en-US" i="1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altLang="en-US" i="1" dirty="0" smtClean="0">
                <a:sym typeface="Wingdings" panose="05000000000000000000" pitchFamily="2" charset="2"/>
              </a:rPr>
              <a:t>World </a:t>
            </a:r>
            <a:r>
              <a:rPr lang="en-GB" altLang="en-US" i="1" dirty="0">
                <a:sym typeface="Wingdings" panose="05000000000000000000" pitchFamily="2" charset="2"/>
              </a:rPr>
              <a:t>f</a:t>
            </a:r>
            <a:r>
              <a:rPr lang="en-GB" altLang="en-US" i="1" dirty="0" smtClean="0">
                <a:sym typeface="Wingdings" panose="05000000000000000000" pitchFamily="2" charset="2"/>
              </a:rPr>
              <a:t>irst of acquisition and on-board decoding of search and </a:t>
            </a:r>
            <a:r>
              <a:rPr lang="en-GB" altLang="en-US" i="1" dirty="0" err="1" smtClean="0">
                <a:sym typeface="Wingdings" panose="05000000000000000000" pitchFamily="2" charset="2"/>
              </a:rPr>
              <a:t>resuce</a:t>
            </a:r>
            <a:r>
              <a:rPr lang="en-GB" altLang="en-US" i="1" dirty="0" smtClean="0">
                <a:sym typeface="Wingdings" panose="05000000000000000000" pitchFamily="2" charset="2"/>
              </a:rPr>
              <a:t> beacons. </a:t>
            </a:r>
            <a:r>
              <a:rPr lang="en-GB" altLang="en-US" dirty="0"/>
              <a:t>This will open the door to many exciting experiments using GNU Radio on SEPP (</a:t>
            </a:r>
            <a:r>
              <a:rPr lang="en-GB" altLang="en-US" dirty="0" err="1"/>
              <a:t>IoT</a:t>
            </a:r>
            <a:r>
              <a:rPr lang="en-GB" altLang="en-US" dirty="0"/>
              <a:t>, SAR, </a:t>
            </a:r>
            <a:r>
              <a:rPr lang="en-GB" altLang="en-US" dirty="0" err="1"/>
              <a:t>LoRa</a:t>
            </a:r>
            <a:r>
              <a:rPr lang="en-GB" altLang="en-US" dirty="0"/>
              <a:t>, </a:t>
            </a:r>
            <a:r>
              <a:rPr lang="en-GB" altLang="en-US" dirty="0" err="1"/>
              <a:t>etc</a:t>
            </a:r>
            <a:r>
              <a:rPr lang="en-GB" altLang="en-US" dirty="0"/>
              <a:t>).</a:t>
            </a:r>
            <a:endParaRPr lang="en-GB" altLang="en-US" i="1" dirty="0" smtClean="0">
              <a:sym typeface="Wingdings" panose="05000000000000000000" pitchFamily="2" charset="2"/>
            </a:endParaRPr>
          </a:p>
          <a:p>
            <a:endParaRPr lang="en-GB" dirty="0" smtClean="0"/>
          </a:p>
          <a:p>
            <a:r>
              <a:rPr lang="en-GB" altLang="en-US" i="1" dirty="0"/>
              <a:t>Use of SEPP for </a:t>
            </a:r>
            <a:r>
              <a:rPr lang="en-GB" altLang="en-US" i="1" dirty="0" smtClean="0"/>
              <a:t>on-board AI aided picture selection (Georges </a:t>
            </a:r>
            <a:r>
              <a:rPr lang="en-GB" altLang="en-US" i="1" dirty="0" err="1" smtClean="0"/>
              <a:t>Labrèche</a:t>
            </a:r>
            <a:r>
              <a:rPr lang="en-GB" altLang="en-US" i="1" dirty="0"/>
              <a:t>)</a:t>
            </a:r>
          </a:p>
          <a:p>
            <a:r>
              <a:rPr lang="en-GB" altLang="en-US" i="1" dirty="0" smtClean="0">
                <a:sym typeface="Wingdings" panose="05000000000000000000" pitchFamily="2" charset="2"/>
              </a:rPr>
              <a:t> </a:t>
            </a:r>
            <a:r>
              <a:rPr lang="en-GB" altLang="en-US" i="1" dirty="0" err="1" smtClean="0">
                <a:sym typeface="Wingdings" panose="05000000000000000000" pitchFamily="2" charset="2"/>
              </a:rPr>
              <a:t>TensorFlowLite</a:t>
            </a:r>
            <a:r>
              <a:rPr lang="en-GB" altLang="en-US" i="1" dirty="0" smtClean="0">
                <a:sym typeface="Wingdings" panose="05000000000000000000" pitchFamily="2" charset="2"/>
              </a:rPr>
              <a:t> is being complemented by a whole suite of AI libraries ready for experimenters and operations to use…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77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919"/>
    </mc:Choice>
    <mc:Fallback xmlns="">
      <p:transition spd="slow" advTm="129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-70431"/>
            <a:ext cx="10108800" cy="1015663"/>
          </a:xfrm>
        </p:spPr>
        <p:txBody>
          <a:bodyPr/>
          <a:lstStyle/>
          <a:p>
            <a:r>
              <a:rPr lang="en-GB" dirty="0" smtClean="0"/>
              <a:t>Conclusions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OPS-SAT LEOP and commissioning was a challenging </a:t>
            </a:r>
            <a:r>
              <a:rPr lang="en-GB" dirty="0" smtClean="0"/>
              <a:t>time </a:t>
            </a:r>
          </a:p>
          <a:p>
            <a:endParaRPr lang="en-GB" dirty="0" smtClean="0"/>
          </a:p>
          <a:p>
            <a:r>
              <a:rPr lang="en-GB" dirty="0" smtClean="0"/>
              <a:t>Commissioning </a:t>
            </a:r>
            <a:r>
              <a:rPr lang="en-GB" dirty="0"/>
              <a:t>such </a:t>
            </a:r>
            <a:r>
              <a:rPr lang="en-GB" dirty="0" smtClean="0"/>
              <a:t>a complex </a:t>
            </a:r>
            <a:r>
              <a:rPr lang="en-GB" dirty="0"/>
              <a:t>spacecraft while suffering from numerous communication problems required a complete rethink of the planned mission </a:t>
            </a:r>
            <a:r>
              <a:rPr lang="en-GB" dirty="0" smtClean="0"/>
              <a:t>concept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FCT had to think out of the box many </a:t>
            </a:r>
            <a:r>
              <a:rPr lang="en-GB" dirty="0" smtClean="0"/>
              <a:t>times to make incremental improvements </a:t>
            </a:r>
          </a:p>
          <a:p>
            <a:endParaRPr lang="en-GB" dirty="0" smtClean="0"/>
          </a:p>
          <a:p>
            <a:r>
              <a:rPr lang="en-GB" dirty="0" smtClean="0"/>
              <a:t>Perhaps </a:t>
            </a:r>
            <a:r>
              <a:rPr lang="en-GB" dirty="0"/>
              <a:t>the most fundamental was </a:t>
            </a:r>
            <a:r>
              <a:rPr lang="en-GB" dirty="0" smtClean="0"/>
              <a:t>that using “normal” software, running on a well connected, powerful </a:t>
            </a:r>
            <a:r>
              <a:rPr lang="en-GB" dirty="0"/>
              <a:t>payload </a:t>
            </a:r>
            <a:r>
              <a:rPr lang="en-GB" dirty="0" smtClean="0"/>
              <a:t>computer, could be used to solve many of these problems and sometimes these solutions were even better than the original plan 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 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45" y="4335257"/>
            <a:ext cx="2382262" cy="20020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252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96"/>
    </mc:Choice>
    <mc:Fallback xmlns="">
      <p:transition spd="slow" advTm="94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-70431"/>
            <a:ext cx="10108800" cy="1015663"/>
          </a:xfrm>
        </p:spPr>
        <p:txBody>
          <a:bodyPr/>
          <a:lstStyle/>
          <a:p>
            <a:r>
              <a:rPr lang="en-GB" dirty="0" smtClean="0"/>
              <a:t>Thank you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89" y="945232"/>
            <a:ext cx="5131806" cy="5417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55" y="1728691"/>
            <a:ext cx="4483862" cy="37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6"/>
    </mc:Choice>
    <mc:Fallback xmlns="">
      <p:transition spd="slow" advTm="771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OPS-SAT Space Lab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3U cubesat launched by ESA on 18th Dec 2019</a:t>
            </a:r>
          </a:p>
          <a:p>
            <a:r>
              <a:rPr lang="en-GB" dirty="0"/>
              <a:t>First nanosatellite to be directly owned by ESA and controlled by ESA/ESOC</a:t>
            </a:r>
          </a:p>
          <a:p>
            <a:r>
              <a:rPr lang="en-GB" dirty="0"/>
              <a:t>The result of 7 years of development supported by GSTP and ESOC internal </a:t>
            </a:r>
            <a:r>
              <a:rPr lang="en-GB" dirty="0" smtClean="0"/>
              <a:t>investment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OPS-SAT looks like an advanced ESA spacecraft to the ground. The uplink rate is four times higher than any ESA spacecraft; it employs never flown before communication protocols and implements new ESA patents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At </a:t>
            </a:r>
            <a:r>
              <a:rPr lang="en-GB" dirty="0"/>
              <a:t>the centre of OPS-SAT is a high-performance control processor. This allows “normal” software (Linux, Java, Python…) to control the entire satellite: rotate, take pictures, classify them, compress them, send them to the ground, etc.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processor integrates with a powerful FPGA that allows the FCT to reconfigure its firmware in space. Reconfigurable on-board software caused a revolution in space and this will be just as significant.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European </a:t>
            </a:r>
            <a:r>
              <a:rPr lang="en-GB" dirty="0"/>
              <a:t>industry and institutions can use the platform to rapidly test their software and firmware experiments in space at no cost and no bureaucracy. </a:t>
            </a:r>
            <a:r>
              <a:rPr lang="en-GB" dirty="0" smtClean="0"/>
              <a:t>175 experiments registered.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Recently closed OSIP campaign created another 55 experiments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111" y="948905"/>
            <a:ext cx="1623015" cy="1363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57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82"/>
    </mc:Choice>
    <mc:Fallback xmlns="">
      <p:transition spd="slow" advTm="63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High level Space Segment view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3"/>
            <a:ext cx="7127968" cy="5328000"/>
          </a:xfrm>
        </p:spPr>
        <p:txBody>
          <a:bodyPr/>
          <a:lstStyle/>
          <a:p>
            <a:r>
              <a:rPr lang="en-GB" dirty="0" smtClean="0"/>
              <a:t>A </a:t>
            </a:r>
            <a:r>
              <a:rPr lang="en-GB" dirty="0"/>
              <a:t>satellite within a satellite. Control can be swapped between the two and they monitor each other – providing the in-built robustness.</a:t>
            </a:r>
          </a:p>
          <a:p>
            <a:r>
              <a:rPr lang="en-GB" dirty="0" smtClean="0"/>
              <a:t>Fully </a:t>
            </a:r>
            <a:r>
              <a:rPr lang="en-GB" dirty="0"/>
              <a:t>equipped with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full set of sensors and actuators including a camera, GPS, star tracker and reaction wheels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 speed X band and S band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Laser receiver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Software defined radio receiver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800 MHz processor with a reconfigurable FPGA at its </a:t>
            </a:r>
            <a:r>
              <a:rPr lang="en-GB" dirty="0" smtClean="0"/>
              <a:t>heart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630" y="1055432"/>
            <a:ext cx="3504560" cy="52578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06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66"/>
    </mc:Choice>
    <mc:Fallback xmlns="">
      <p:transition spd="slow" advTm="76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High Level Ground Segment view</a:t>
            </a:r>
            <a:endParaRPr lang="en-GB" dirty="0"/>
          </a:p>
        </p:txBody>
      </p:sp>
      <p:pic>
        <p:nvPicPr>
          <p:cNvPr id="4" name="Graphic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r:embed="rId18"/>
              </a:ext>
            </a:extLst>
          </a:blip>
          <a:stretch>
            <a:fillRect/>
          </a:stretch>
        </p:blipFill>
        <p:spPr>
          <a:xfrm>
            <a:off x="4352318" y="891418"/>
            <a:ext cx="7873020" cy="5491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9323" y="4121065"/>
            <a:ext cx="2425105" cy="2171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7187" y="1149895"/>
            <a:ext cx="2689379" cy="1715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7105" y="2976124"/>
            <a:ext cx="4009545" cy="95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46"/>
    </mc:Choice>
    <mc:Fallback xmlns="">
      <p:transition spd="slow" advTm="3014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System Experimental Powerful Processor (SEPP)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3"/>
            <a:ext cx="6128648" cy="5328000"/>
          </a:xfrm>
        </p:spPr>
        <p:txBody>
          <a:bodyPr/>
          <a:lstStyle/>
          <a:p>
            <a:r>
              <a:rPr lang="en-GB" dirty="0" smtClean="0"/>
              <a:t>2 x </a:t>
            </a:r>
            <a:r>
              <a:rPr lang="en-GB" dirty="0"/>
              <a:t>System on Modules in cold redundancy </a:t>
            </a:r>
            <a:endParaRPr lang="en-GB" dirty="0" smtClean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Processor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/>
              <a:t>Dual core 800 MHz ARM-9 processors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Altera Cyclone V FPGA, reconfigurable in flight, directly connected to </a:t>
            </a:r>
            <a:r>
              <a:rPr lang="en-GB" dirty="0" smtClean="0"/>
              <a:t>S/X </a:t>
            </a:r>
            <a:r>
              <a:rPr lang="en-GB" dirty="0"/>
              <a:t>band </a:t>
            </a:r>
            <a:r>
              <a:rPr lang="en-GB" dirty="0" smtClean="0"/>
              <a:t>transponder, SDR, OPT </a:t>
            </a:r>
            <a:r>
              <a:rPr lang="en-GB" dirty="0" smtClean="0"/>
              <a:t>RX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Memory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1 </a:t>
            </a:r>
            <a:r>
              <a:rPr lang="en-GB" dirty="0"/>
              <a:t>GB DDR3 RAM (ECC</a:t>
            </a:r>
            <a:r>
              <a:rPr lang="en-GB" dirty="0" smtClean="0"/>
              <a:t>)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Software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Linux</a:t>
            </a:r>
            <a:r>
              <a:rPr lang="en-GB" dirty="0"/>
              <a:t>, Java, NMF (see later)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0" name="Textfeld 1"/>
          <p:cNvSpPr txBox="1"/>
          <p:nvPr/>
        </p:nvSpPr>
        <p:spPr>
          <a:xfrm>
            <a:off x="8471117" y="5014466"/>
            <a:ext cx="904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TU Graz</a:t>
            </a:r>
            <a:endParaRPr lang="en-GB" sz="1400" dirty="0"/>
          </a:p>
        </p:txBody>
      </p:sp>
      <p:pic>
        <p:nvPicPr>
          <p:cNvPr id="11" name="Grafik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069" y="1203796"/>
            <a:ext cx="4971393" cy="364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2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66"/>
    </mc:Choice>
    <mc:Fallback xmlns="">
      <p:transition spd="slow" advTm="76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689" y="0"/>
            <a:ext cx="7835410" cy="990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883"/>
    </mc:Choice>
    <mc:Fallback xmlns="">
      <p:transition spd="slow" advTm="10388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81" y="-6154142"/>
            <a:ext cx="9559588" cy="130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883"/>
    </mc:Choice>
    <mc:Fallback xmlns="">
      <p:transition spd="slow" advTm="10388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 before launch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872" y="1052840"/>
            <a:ext cx="6473629" cy="5328000"/>
          </a:xfrm>
        </p:spPr>
        <p:txBody>
          <a:bodyPr/>
          <a:lstStyle/>
          <a:p>
            <a:r>
              <a:rPr lang="en-GB" dirty="0" smtClean="0"/>
              <a:t>Non-compliance </a:t>
            </a:r>
            <a:r>
              <a:rPr lang="en-GB" dirty="0" err="1" smtClean="0"/>
              <a:t>wrt</a:t>
            </a:r>
            <a:r>
              <a:rPr lang="en-GB" dirty="0" smtClean="0"/>
              <a:t> the deployer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 Almost did not fly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GPS failed the open field test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 Problem still exists in orbit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SEPP1 failed to boot intermittently after environmental testing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 SEPP2 experienced a problem in orbit maybe similar root cause</a:t>
            </a:r>
            <a:endParaRPr lang="en-GB" dirty="0"/>
          </a:p>
          <a:p>
            <a:r>
              <a:rPr lang="en-GB" dirty="0" smtClean="0"/>
              <a:t> </a:t>
            </a:r>
          </a:p>
          <a:p>
            <a:r>
              <a:rPr lang="en-GB" dirty="0" smtClean="0"/>
              <a:t>Last minute star tracker firmware update needed after integration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 Ingenious solution from the provider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78" y="1052840"/>
            <a:ext cx="4571826" cy="29931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787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495"/>
    </mc:Choice>
    <mc:Fallback xmlns="">
      <p:transition spd="slow" advTm="153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 in flight</a:t>
            </a:r>
            <a:endParaRPr lang="en-GB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617" y="1009300"/>
            <a:ext cx="4273459" cy="5328000"/>
          </a:xfrm>
        </p:spPr>
        <p:txBody>
          <a:bodyPr/>
          <a:lstStyle/>
          <a:p>
            <a:r>
              <a:rPr lang="en-GB" dirty="0" smtClean="0"/>
              <a:t>Bad UHF communication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 smtClean="0">
                <a:sym typeface="Wingdings" panose="05000000000000000000" pitchFamily="2" charset="2"/>
              </a:rPr>
              <a:t>Timings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 smtClean="0">
                <a:sym typeface="Wingdings" panose="05000000000000000000" pitchFamily="2" charset="2"/>
              </a:rPr>
              <a:t>Background noise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OBSW issues prevented the S band TX on/off command working safely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 smtClean="0">
                <a:sym typeface="Wingdings" panose="05000000000000000000" pitchFamily="2" charset="2"/>
              </a:rPr>
              <a:t>Required complete OBSW update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GB" dirty="0" smtClean="0"/>
          </a:p>
          <a:p>
            <a:r>
              <a:rPr lang="en-GB" dirty="0"/>
              <a:t>S band RX noise level increased when S band TX was ON</a:t>
            </a:r>
          </a:p>
          <a:p>
            <a:r>
              <a:rPr lang="en-GB" dirty="0">
                <a:sym typeface="Wingdings" panose="05000000000000000000" pitchFamily="2" charset="2"/>
              </a:rPr>
              <a:t>10 dB increase in RX noise level</a:t>
            </a:r>
            <a:endParaRPr lang="en-GB" dirty="0"/>
          </a:p>
          <a:p>
            <a:endParaRPr lang="en-GB" dirty="0"/>
          </a:p>
          <a:p>
            <a:r>
              <a:rPr lang="en-GB" dirty="0"/>
              <a:t>ESOC-1 High Power Amplifier failure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>
                <a:sym typeface="Wingdings" panose="05000000000000000000" pitchFamily="2" charset="2"/>
              </a:rPr>
              <a:t>5-6 dB loss of uplink power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GB" dirty="0" smtClean="0"/>
          </a:p>
        </p:txBody>
      </p:sp>
      <p:pic>
        <p:nvPicPr>
          <p:cNvPr id="6" name="Picture 5" descr="Graphical user interface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2" y="954026"/>
            <a:ext cx="7398605" cy="4791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477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178"/>
    </mc:Choice>
    <mc:Fallback xmlns="">
      <p:transition spd="slow" advTm="138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7.2|11.6|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40.9|38.1|3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8.1|22.4|42.4|4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59.1|18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2|30.4|20.4|4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2|30.4|20.4|4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3.4|11.5|16.1|13.4"/>
</p:tagLst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9A0717D1-5ED3-462A-8BFB-F8EEF5537A23}" vid="{B5055003-DCC8-4F8D-A082-F4110613BE36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9A0717D1-5ED3-462A-8BFB-F8EEF5537A23}" vid="{9E071A54-9F97-4254-93DE-397F628E5B62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9A0717D1-5ED3-462A-8BFB-F8EEF5537A23}" vid="{FEF76814-F8DB-4097-AEA3-1A9D87801135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9A0717D1-5ED3-462A-8BFB-F8EEF5537A23}" vid="{B3CA301C-C627-441E-AFCF-9D5EA7C4A8C6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Releasable to the Public</Classification>
    <Issue_x0020_Date xmlns="ddc99d1b-0883-4f2c-a8e6-6d8ebaa0e5d6">2021-06-15T22:00:00+00:00</Issue_x0020_Date>
    <Issue xmlns="ddc99d1b-0883-4f2c-a8e6-6d8ebaa0e5d6">1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PKKMWAM5UKCP-1108600927-1254</_dlc_DocId>
    <_dlc_DocIdUrl xmlns="ddc99d1b-0883-4f2c-a8e6-6d8ebaa0e5d6">
      <Url>https://esateamsite.sso.esa.int/support/EOT2018/_layouts/15/DocIdRedir.aspx?ID=PKKMWAM5UKCP-1108600927-1254</Url>
      <Description>PKKMWAM5UKCP-1108600927-1254</Description>
    </_dlc_DocIdUrl>
  </documentManagement>
</p:propertie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AE357E-AA40-4137-B0C7-FF26FE7347B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2DAB99F-4042-476C-A9D8-CFBCDD3C5E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E22279E-2C4C-4C93-8498-455A58D1433E}">
  <ds:schemaRefs>
    <ds:schemaRef ds:uri="http://purl.org/dc/dcmitype/"/>
    <ds:schemaRef ds:uri="http://schemas.microsoft.com/office/infopath/2007/PartnerControls"/>
    <ds:schemaRef ds:uri="ddc99d1b-0883-4f2c-a8e6-6d8ebaa0e5d6"/>
    <ds:schemaRef ds:uri="http://schemas.microsoft.com/office/2006/metadata/properties"/>
    <ds:schemaRef ds:uri="http://schemas.microsoft.com/office/2006/documentManagement/types"/>
    <ds:schemaRef ds:uri="http://schemas.microsoft.com/sharepoint/v4"/>
    <ds:schemaRef ds:uri="http://purl.org/dc/elements/1.1/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</Template>
  <TotalTime>0</TotalTime>
  <Words>887</Words>
  <Application>Microsoft Office PowerPoint</Application>
  <PresentationFormat>Custom</PresentationFormat>
  <Paragraphs>100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MS PGothic</vt:lpstr>
      <vt:lpstr>Arial</vt:lpstr>
      <vt:lpstr>Calibri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OPS-SAT Space Lab</vt:lpstr>
      <vt:lpstr> High level Space Segment view</vt:lpstr>
      <vt:lpstr> High Level Ground Segment view</vt:lpstr>
      <vt:lpstr> System Experimental Powerful Processor (SEPP)</vt:lpstr>
      <vt:lpstr>PowerPoint Presentation</vt:lpstr>
      <vt:lpstr>PowerPoint Presentation</vt:lpstr>
      <vt:lpstr>Problems before launch</vt:lpstr>
      <vt:lpstr>Problems in flight</vt:lpstr>
      <vt:lpstr>The night we almost lost the mission….</vt:lpstr>
      <vt:lpstr>Overcoming the challenges using the SEPP</vt:lpstr>
      <vt:lpstr>Going beyond the challenges using the SEPP </vt:lpstr>
      <vt:lpstr>Conclusions </vt:lpstr>
      <vt:lpstr>Thank you 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OPS-SAT: How the increased and more flexible onboard processing has changed the way we operate our satellite</dc:title>
  <dc:subject>OPS-SAT: How the increased and more flexible onboard processing has changed the way we operate our satellite</dc:subject>
  <dc:creator>David Evans</dc:creator>
  <cp:keywords/>
  <dc:description/>
  <cp:lastModifiedBy>David Evans</cp:lastModifiedBy>
  <cp:revision>34</cp:revision>
  <cp:lastPrinted>2008-08-26T16:26:23Z</cp:lastPrinted>
  <dcterms:created xsi:type="dcterms:W3CDTF">2021-04-21T15:15:31Z</dcterms:created>
  <dcterms:modified xsi:type="dcterms:W3CDTF">2021-06-17T20:28:55Z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David Evans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Releasable to the Public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1</vt:i4>
  </property>
  <property fmtid="{D5CDD505-2E9C-101B-9397-08002B2CF9AE}" pid="28" name="Revision">
    <vt:i4>0</vt:i4>
  </property>
  <property fmtid="{D5CDD505-2E9C-101B-9397-08002B2CF9AE}" pid="29" name="Issue Date">
    <vt:filetime>2021-06-15T22:00:00Z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9d36ad26-c4c2-44b3-9145-582895d752c1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PKKMWAM5UKCP-1108600927-1254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